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compatMode="1" saveSubsetFonts="1">
  <p:sldMasterIdLst>
    <p:sldMasterId id="2147484010" r:id="rId1"/>
  </p:sldMasterIdLst>
  <p:notesMasterIdLst>
    <p:notesMasterId r:id="rId29"/>
  </p:notesMasterIdLst>
  <p:handoutMasterIdLst>
    <p:handoutMasterId r:id="rId30"/>
  </p:handoutMasterIdLst>
  <p:sldIdLst>
    <p:sldId id="256" r:id="rId2"/>
    <p:sldId id="290" r:id="rId3"/>
    <p:sldId id="282" r:id="rId4"/>
    <p:sldId id="257" r:id="rId5"/>
    <p:sldId id="276" r:id="rId6"/>
    <p:sldId id="258" r:id="rId7"/>
    <p:sldId id="259" r:id="rId8"/>
    <p:sldId id="260" r:id="rId9"/>
    <p:sldId id="286" r:id="rId10"/>
    <p:sldId id="287" r:id="rId11"/>
    <p:sldId id="288" r:id="rId12"/>
    <p:sldId id="284" r:id="rId13"/>
    <p:sldId id="289" r:id="rId14"/>
    <p:sldId id="263" r:id="rId15"/>
    <p:sldId id="264" r:id="rId16"/>
    <p:sldId id="265" r:id="rId17"/>
    <p:sldId id="275" r:id="rId18"/>
    <p:sldId id="267" r:id="rId19"/>
    <p:sldId id="268" r:id="rId20"/>
    <p:sldId id="278" r:id="rId21"/>
    <p:sldId id="269" r:id="rId22"/>
    <p:sldId id="270" r:id="rId23"/>
    <p:sldId id="271" r:id="rId24"/>
    <p:sldId id="272" r:id="rId25"/>
    <p:sldId id="273" r:id="rId26"/>
    <p:sldId id="281" r:id="rId27"/>
    <p:sldId id="291"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6"/>
    <p:restoredTop sz="94643"/>
  </p:normalViewPr>
  <p:slideViewPr>
    <p:cSldViewPr>
      <p:cViewPr varScale="1">
        <p:scale>
          <a:sx n="179" d="100"/>
          <a:sy n="179" d="100"/>
        </p:scale>
        <p:origin x="1888" y="184"/>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186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925A6C7-B2D9-6C45-A0C4-1EE3875DF05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defRPr>
            </a:lvl1pPr>
          </a:lstStyle>
          <a:p>
            <a:pPr>
              <a:defRPr/>
            </a:pPr>
            <a:endParaRPr lang="en-US"/>
          </a:p>
        </p:txBody>
      </p:sp>
      <p:sp>
        <p:nvSpPr>
          <p:cNvPr id="3" name="Date Placeholder 2">
            <a:extLst>
              <a:ext uri="{FF2B5EF4-FFF2-40B4-BE49-F238E27FC236}">
                <a16:creationId xmlns:a16="http://schemas.microsoft.com/office/drawing/2014/main" id="{CA4C18B2-537E-D840-9CE8-0AB8F5F8DE83}"/>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33D20F03-C99F-B442-8363-F4F269D92649}" type="datetime1">
              <a:rPr lang="en-US" altLang="en-US"/>
              <a:pPr/>
              <a:t>10/3/18</a:t>
            </a:fld>
            <a:endParaRPr lang="en-US" altLang="en-US"/>
          </a:p>
        </p:txBody>
      </p:sp>
      <p:sp>
        <p:nvSpPr>
          <p:cNvPr id="4" name="Footer Placeholder 3">
            <a:extLst>
              <a:ext uri="{FF2B5EF4-FFF2-40B4-BE49-F238E27FC236}">
                <a16:creationId xmlns:a16="http://schemas.microsoft.com/office/drawing/2014/main" id="{F6768114-5C72-7642-B36C-11F9C9AA92AB}"/>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defRPr>
            </a:lvl1pPr>
          </a:lstStyle>
          <a:p>
            <a:pPr>
              <a:defRPr/>
            </a:pPr>
            <a:endParaRPr lang="en-US"/>
          </a:p>
        </p:txBody>
      </p:sp>
      <p:sp>
        <p:nvSpPr>
          <p:cNvPr id="5" name="Slide Number Placeholder 4">
            <a:extLst>
              <a:ext uri="{FF2B5EF4-FFF2-40B4-BE49-F238E27FC236}">
                <a16:creationId xmlns:a16="http://schemas.microsoft.com/office/drawing/2014/main" id="{B987B11C-7CE6-144F-9EFC-15004E4D8496}"/>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37BAD6C-7E7D-C642-9189-D80DEE823A7A}"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C0360B-D656-1D4A-AAFA-3B9F7177F23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defRPr>
            </a:lvl1pPr>
          </a:lstStyle>
          <a:p>
            <a:pPr>
              <a:defRPr/>
            </a:pPr>
            <a:endParaRPr lang="en-US"/>
          </a:p>
        </p:txBody>
      </p:sp>
      <p:sp>
        <p:nvSpPr>
          <p:cNvPr id="3" name="Date Placeholder 2">
            <a:extLst>
              <a:ext uri="{FF2B5EF4-FFF2-40B4-BE49-F238E27FC236}">
                <a16:creationId xmlns:a16="http://schemas.microsoft.com/office/drawing/2014/main" id="{8B1B52C4-C3DE-3F42-A641-B62225106535}"/>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C89850C4-7399-5C41-857A-BF88FBDE7C84}" type="datetime1">
              <a:rPr lang="en-US" altLang="en-US"/>
              <a:pPr/>
              <a:t>10/3/18</a:t>
            </a:fld>
            <a:endParaRPr lang="en-US" altLang="en-US"/>
          </a:p>
        </p:txBody>
      </p:sp>
      <p:sp>
        <p:nvSpPr>
          <p:cNvPr id="4" name="Slide Image Placeholder 3">
            <a:extLst>
              <a:ext uri="{FF2B5EF4-FFF2-40B4-BE49-F238E27FC236}">
                <a16:creationId xmlns:a16="http://schemas.microsoft.com/office/drawing/2014/main" id="{EBF8A154-F40E-A946-BEE8-C5AACE2DD1D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1961F63-AA3E-434F-BDFC-8DB33A499C0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6D13B5C-1522-024C-9CDF-B66EFA76D8F4}"/>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defRPr>
            </a:lvl1pPr>
          </a:lstStyle>
          <a:p>
            <a:pPr>
              <a:defRPr/>
            </a:pPr>
            <a:endParaRPr lang="en-US"/>
          </a:p>
        </p:txBody>
      </p:sp>
      <p:sp>
        <p:nvSpPr>
          <p:cNvPr id="7" name="Slide Number Placeholder 6">
            <a:extLst>
              <a:ext uri="{FF2B5EF4-FFF2-40B4-BE49-F238E27FC236}">
                <a16:creationId xmlns:a16="http://schemas.microsoft.com/office/drawing/2014/main" id="{28A4CD2B-FD2C-4B47-8B73-6A9792C82B5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0D868E7-2872-C641-9E48-95F34B4761EA}"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F86D3F42-A257-E740-8EE2-A79B14DFC0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030D6D4F-8F01-C74F-97FC-F6F1CC6B7B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29700" name="Slide Number Placeholder 3">
            <a:extLst>
              <a:ext uri="{FF2B5EF4-FFF2-40B4-BE49-F238E27FC236}">
                <a16:creationId xmlns:a16="http://schemas.microsoft.com/office/drawing/2014/main" id="{2665F8AB-82D8-E44A-8D47-323ADF149E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B9240B4-7C84-0348-8DC2-0ECEAAEE4626}" type="slidenum">
              <a:rPr lang="en-US" altLang="en-US" sz="1200"/>
              <a:pPr eaLnBrk="1" hangingPunct="1"/>
              <a:t>5</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lIns="45720" tIns="0" rIns="45720" bIns="0" rtlCol="0" anchor="b">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2209800" y="5056632"/>
            <a:ext cx="6477000" cy="1174088"/>
          </a:xfrm>
        </p:spPr>
        <p:txBody>
          <a:bodyPr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a:extLst>
              <a:ext uri="{FF2B5EF4-FFF2-40B4-BE49-F238E27FC236}">
                <a16:creationId xmlns:a16="http://schemas.microsoft.com/office/drawing/2014/main" id="{DCF0D353-5103-D743-AAAA-75F3B91CA8D9}"/>
              </a:ext>
            </a:extLst>
          </p:cNvPr>
          <p:cNvSpPr>
            <a:spLocks noGrp="1"/>
          </p:cNvSpPr>
          <p:nvPr>
            <p:ph type="dt" sz="half" idx="10"/>
          </p:nvPr>
        </p:nvSpPr>
        <p:spPr>
          <a:xfrm>
            <a:off x="457200" y="6300788"/>
            <a:ext cx="1984375" cy="273050"/>
          </a:xfrm>
        </p:spPr>
        <p:txBody>
          <a:bodyPr/>
          <a:lstStyle>
            <a:lvl1pPr algn="l">
              <a:defRPr/>
            </a:lvl1pPr>
          </a:lstStyle>
          <a:p>
            <a:fld id="{5D7A8849-B997-B547-AC84-65EFDC449B02}" type="datetime1">
              <a:rPr lang="en-US" altLang="en-US"/>
              <a:pPr/>
              <a:t>10/3/18</a:t>
            </a:fld>
            <a:endParaRPr lang="en-US" altLang="en-US"/>
          </a:p>
        </p:txBody>
      </p:sp>
      <p:sp>
        <p:nvSpPr>
          <p:cNvPr id="5" name="Footer Placeholder 4">
            <a:extLst>
              <a:ext uri="{FF2B5EF4-FFF2-40B4-BE49-F238E27FC236}">
                <a16:creationId xmlns:a16="http://schemas.microsoft.com/office/drawing/2014/main" id="{3A34EA80-2577-0A43-A117-18FB37F9D396}"/>
              </a:ext>
            </a:extLst>
          </p:cNvPr>
          <p:cNvSpPr>
            <a:spLocks noGrp="1"/>
          </p:cNvSpPr>
          <p:nvPr>
            <p:ph type="ftr" sz="quarter" idx="11"/>
          </p:nvPr>
        </p:nvSpPr>
        <p:spPr>
          <a:xfrm>
            <a:off x="3959225" y="6300788"/>
            <a:ext cx="3813175" cy="273050"/>
          </a:xfrm>
        </p:spPr>
        <p:txBody>
          <a:bodyPr/>
          <a:lstStyle>
            <a:lvl1pPr marL="0" algn="l" defTabSz="914400" rtl="0" eaLnBrk="1" latinLnBrk="0" hangingPunct="1">
              <a:defRPr sz="1100" kern="1200">
                <a:solidFill>
                  <a:schemeClr val="tx1"/>
                </a:solidFill>
                <a:latin typeface="Rockwell" pitchFamily="18" charset="0"/>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9FA75EDB-720B-9447-9BDA-AD3AC7371C62}"/>
              </a:ext>
            </a:extLst>
          </p:cNvPr>
          <p:cNvSpPr>
            <a:spLocks noGrp="1"/>
          </p:cNvSpPr>
          <p:nvPr>
            <p:ph type="sldNum" sz="quarter" idx="12"/>
          </p:nvPr>
        </p:nvSpPr>
        <p:spPr>
          <a:xfrm>
            <a:off x="8275638" y="6300788"/>
            <a:ext cx="685800" cy="273050"/>
          </a:xfrm>
        </p:spPr>
        <p:txBody>
          <a:bodyPr/>
          <a:lstStyle>
            <a:lvl1pPr>
              <a:defRPr sz="1100">
                <a:latin typeface="Rockwell" panose="02060603020205020403" pitchFamily="18" charset="77"/>
              </a:defRPr>
            </a:lvl1pPr>
          </a:lstStyle>
          <a:p>
            <a:fld id="{31B8820F-E736-9847-9CA5-270077DDFBBD}" type="slidenum">
              <a:rPr lang="en-US" altLang="en-US"/>
              <a:pPr/>
              <a:t>‹#›</a:t>
            </a:fld>
            <a:endParaRPr lang="en-US" altLang="en-US"/>
          </a:p>
        </p:txBody>
      </p:sp>
    </p:spTree>
    <p:extLst>
      <p:ext uri="{BB962C8B-B14F-4D97-AF65-F5344CB8AC3E}">
        <p14:creationId xmlns:p14="http://schemas.microsoft.com/office/powerpoint/2010/main" val="158445283"/>
      </p:ext>
    </p:extLst>
  </p:cSld>
  <p:clrMapOvr>
    <a:overrideClrMapping bg1="lt1" tx1="dk1" bg2="lt2" tx2="dk2" accent1="accent1" accent2="accent2" accent3="accent3" accent4="accent4" accent5="accent5" accent6="accent6" hlink="hlink" folHlink="folHlink"/>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Date Placeholder 3">
            <a:extLst>
              <a:ext uri="{FF2B5EF4-FFF2-40B4-BE49-F238E27FC236}">
                <a16:creationId xmlns:a16="http://schemas.microsoft.com/office/drawing/2014/main" id="{1F7C796A-0E1A-714C-AB71-229F23C8F047}"/>
              </a:ext>
            </a:extLst>
          </p:cNvPr>
          <p:cNvSpPr>
            <a:spLocks noGrp="1"/>
          </p:cNvSpPr>
          <p:nvPr>
            <p:ph type="dt" sz="half" idx="16"/>
          </p:nvPr>
        </p:nvSpPr>
        <p:spPr/>
        <p:txBody>
          <a:bodyPr/>
          <a:lstStyle>
            <a:lvl1pPr>
              <a:defRPr/>
            </a:lvl1pPr>
          </a:lstStyle>
          <a:p>
            <a:fld id="{B09107F3-960D-A847-A488-331847CB8D6C}" type="datetime1">
              <a:rPr lang="en-US" altLang="en-US"/>
              <a:pPr/>
              <a:t>10/3/18</a:t>
            </a:fld>
            <a:endParaRPr lang="en-US" altLang="en-US"/>
          </a:p>
        </p:txBody>
      </p:sp>
      <p:sp>
        <p:nvSpPr>
          <p:cNvPr id="7" name="Footer Placeholder 4">
            <a:extLst>
              <a:ext uri="{FF2B5EF4-FFF2-40B4-BE49-F238E27FC236}">
                <a16:creationId xmlns:a16="http://schemas.microsoft.com/office/drawing/2014/main" id="{9E7085CB-D60F-6A41-9248-A12F48EF550D}"/>
              </a:ext>
            </a:extLst>
          </p:cNvPr>
          <p:cNvSpPr>
            <a:spLocks noGrp="1"/>
          </p:cNvSpPr>
          <p:nvPr>
            <p:ph type="ftr" sz="quarter" idx="17"/>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A8499E59-797F-AC46-9EAD-F4C857C989F3}"/>
              </a:ext>
            </a:extLst>
          </p:cNvPr>
          <p:cNvSpPr>
            <a:spLocks noGrp="1"/>
          </p:cNvSpPr>
          <p:nvPr>
            <p:ph type="sldNum" sz="quarter" idx="18"/>
          </p:nvPr>
        </p:nvSpPr>
        <p:spPr/>
        <p:txBody>
          <a:bodyPr/>
          <a:lstStyle>
            <a:lvl1pPr>
              <a:defRPr/>
            </a:lvl1pPr>
          </a:lstStyle>
          <a:p>
            <a:fld id="{A959CA5C-DFEC-E642-9079-43C524D3A508}" type="slidenum">
              <a:rPr lang="en-US" altLang="en-US"/>
              <a:pPr/>
              <a:t>‹#›</a:t>
            </a:fld>
            <a:endParaRPr lang="en-US" altLang="en-US"/>
          </a:p>
        </p:txBody>
      </p:sp>
    </p:spTree>
    <p:extLst>
      <p:ext uri="{BB962C8B-B14F-4D97-AF65-F5344CB8AC3E}">
        <p14:creationId xmlns:p14="http://schemas.microsoft.com/office/powerpoint/2010/main" val="312233229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a:extLst>
              <a:ext uri="{FF2B5EF4-FFF2-40B4-BE49-F238E27FC236}">
                <a16:creationId xmlns:a16="http://schemas.microsoft.com/office/drawing/2014/main" id="{8722DB50-C49C-BD43-8BE7-CF31B0DDE13E}"/>
              </a:ext>
            </a:extLst>
          </p:cNvPr>
          <p:cNvSpPr>
            <a:spLocks noGrp="1"/>
          </p:cNvSpPr>
          <p:nvPr>
            <p:ph type="dt" sz="half" idx="16"/>
          </p:nvPr>
        </p:nvSpPr>
        <p:spPr/>
        <p:txBody>
          <a:bodyPr/>
          <a:lstStyle>
            <a:lvl1pPr>
              <a:defRPr/>
            </a:lvl1pPr>
          </a:lstStyle>
          <a:p>
            <a:fld id="{3B06CE45-454A-6E48-8ABD-C13B5605E2D9}" type="datetime1">
              <a:rPr lang="en-US" altLang="en-US"/>
              <a:pPr/>
              <a:t>10/3/18</a:t>
            </a:fld>
            <a:endParaRPr lang="en-US" altLang="en-US"/>
          </a:p>
        </p:txBody>
      </p:sp>
      <p:sp>
        <p:nvSpPr>
          <p:cNvPr id="9" name="Footer Placeholder 4">
            <a:extLst>
              <a:ext uri="{FF2B5EF4-FFF2-40B4-BE49-F238E27FC236}">
                <a16:creationId xmlns:a16="http://schemas.microsoft.com/office/drawing/2014/main" id="{71950A43-D5EC-4B42-91ED-B300F047414A}"/>
              </a:ext>
            </a:extLst>
          </p:cNvPr>
          <p:cNvSpPr>
            <a:spLocks noGrp="1"/>
          </p:cNvSpPr>
          <p:nvPr>
            <p:ph type="ftr" sz="quarter" idx="17"/>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7F575D57-BD15-684F-9199-5EA35CA8EA39}"/>
              </a:ext>
            </a:extLst>
          </p:cNvPr>
          <p:cNvSpPr>
            <a:spLocks noGrp="1"/>
          </p:cNvSpPr>
          <p:nvPr>
            <p:ph type="sldNum" sz="quarter" idx="18"/>
          </p:nvPr>
        </p:nvSpPr>
        <p:spPr/>
        <p:txBody>
          <a:bodyPr/>
          <a:lstStyle>
            <a:lvl1pPr>
              <a:defRPr/>
            </a:lvl1pPr>
          </a:lstStyle>
          <a:p>
            <a:fld id="{287D4AE7-4FA1-584F-ABFE-572A95582544}" type="slidenum">
              <a:rPr lang="en-US" altLang="en-US"/>
              <a:pPr/>
              <a:t>‹#›</a:t>
            </a:fld>
            <a:endParaRPr lang="en-US" altLang="en-US"/>
          </a:p>
        </p:txBody>
      </p:sp>
    </p:spTree>
    <p:extLst>
      <p:ext uri="{BB962C8B-B14F-4D97-AF65-F5344CB8AC3E}">
        <p14:creationId xmlns:p14="http://schemas.microsoft.com/office/powerpoint/2010/main" val="357968641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3">
            <a:extLst>
              <a:ext uri="{FF2B5EF4-FFF2-40B4-BE49-F238E27FC236}">
                <a16:creationId xmlns:a16="http://schemas.microsoft.com/office/drawing/2014/main" id="{D809C2A9-88D8-464B-A2F9-93BBD3668790}"/>
              </a:ext>
            </a:extLst>
          </p:cNvPr>
          <p:cNvSpPr>
            <a:spLocks noGrp="1"/>
          </p:cNvSpPr>
          <p:nvPr>
            <p:ph type="dt" sz="half" idx="10"/>
          </p:nvPr>
        </p:nvSpPr>
        <p:spPr/>
        <p:txBody>
          <a:bodyPr/>
          <a:lstStyle>
            <a:lvl1pPr>
              <a:defRPr/>
            </a:lvl1pPr>
          </a:lstStyle>
          <a:p>
            <a:fld id="{226B8BE6-A5EF-6641-812E-18A6E3F66A07}" type="datetime1">
              <a:rPr lang="en-US" altLang="en-US"/>
              <a:pPr/>
              <a:t>10/3/18</a:t>
            </a:fld>
            <a:endParaRPr lang="en-US" altLang="en-US"/>
          </a:p>
        </p:txBody>
      </p:sp>
      <p:sp>
        <p:nvSpPr>
          <p:cNvPr id="4" name="Footer Placeholder 4">
            <a:extLst>
              <a:ext uri="{FF2B5EF4-FFF2-40B4-BE49-F238E27FC236}">
                <a16:creationId xmlns:a16="http://schemas.microsoft.com/office/drawing/2014/main" id="{349A99BC-D403-7E44-9C63-681956D4F31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73063EF-7290-1740-80B4-D31DCEC9DEC6}"/>
              </a:ext>
            </a:extLst>
          </p:cNvPr>
          <p:cNvSpPr>
            <a:spLocks noGrp="1"/>
          </p:cNvSpPr>
          <p:nvPr>
            <p:ph type="sldNum" sz="quarter" idx="12"/>
          </p:nvPr>
        </p:nvSpPr>
        <p:spPr/>
        <p:txBody>
          <a:bodyPr/>
          <a:lstStyle>
            <a:lvl1pPr>
              <a:defRPr/>
            </a:lvl1pPr>
          </a:lstStyle>
          <a:p>
            <a:fld id="{8ED5175E-8F88-1D47-8E3C-A166B54B69EF}" type="slidenum">
              <a:rPr lang="en-US" altLang="en-US"/>
              <a:pPr/>
              <a:t>‹#›</a:t>
            </a:fld>
            <a:endParaRPr lang="en-US" altLang="en-US"/>
          </a:p>
        </p:txBody>
      </p:sp>
    </p:spTree>
    <p:extLst>
      <p:ext uri="{BB962C8B-B14F-4D97-AF65-F5344CB8AC3E}">
        <p14:creationId xmlns:p14="http://schemas.microsoft.com/office/powerpoint/2010/main" val="1179899505"/>
      </p:ext>
    </p:extLst>
  </p:cSld>
  <p:clrMapOvr>
    <a:masterClrMapping/>
  </p:clrMapOvr>
  <p:transitio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FCEE487-811E-A34A-9B29-F6BAC26A30C8}"/>
              </a:ext>
            </a:extLst>
          </p:cNvPr>
          <p:cNvSpPr>
            <a:spLocks noGrp="1"/>
          </p:cNvSpPr>
          <p:nvPr>
            <p:ph type="dt" sz="half" idx="10"/>
          </p:nvPr>
        </p:nvSpPr>
        <p:spPr/>
        <p:txBody>
          <a:bodyPr/>
          <a:lstStyle>
            <a:lvl1pPr>
              <a:defRPr/>
            </a:lvl1pPr>
          </a:lstStyle>
          <a:p>
            <a:fld id="{6BC23C55-50D7-4B4A-9B39-FD1C4CB22278}" type="datetime1">
              <a:rPr lang="en-US" altLang="en-US"/>
              <a:pPr/>
              <a:t>10/3/18</a:t>
            </a:fld>
            <a:endParaRPr lang="en-US" altLang="en-US"/>
          </a:p>
        </p:txBody>
      </p:sp>
      <p:sp>
        <p:nvSpPr>
          <p:cNvPr id="3" name="Footer Placeholder 4">
            <a:extLst>
              <a:ext uri="{FF2B5EF4-FFF2-40B4-BE49-F238E27FC236}">
                <a16:creationId xmlns:a16="http://schemas.microsoft.com/office/drawing/2014/main" id="{9C2C0D8A-D897-1E4E-A93B-8A3B312DD4C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7FBE1E8-6628-424E-9E48-4DFC1A3DAA24}"/>
              </a:ext>
            </a:extLst>
          </p:cNvPr>
          <p:cNvSpPr>
            <a:spLocks noGrp="1"/>
          </p:cNvSpPr>
          <p:nvPr>
            <p:ph type="sldNum" sz="quarter" idx="12"/>
          </p:nvPr>
        </p:nvSpPr>
        <p:spPr/>
        <p:txBody>
          <a:bodyPr/>
          <a:lstStyle>
            <a:lvl1pPr>
              <a:defRPr/>
            </a:lvl1pPr>
          </a:lstStyle>
          <a:p>
            <a:fld id="{2276440D-2729-3442-BBFE-ECF1EFD15E11}" type="slidenum">
              <a:rPr lang="en-US" altLang="en-US"/>
              <a:pPr/>
              <a:t>‹#›</a:t>
            </a:fld>
            <a:endParaRPr lang="en-US" altLang="en-US"/>
          </a:p>
        </p:txBody>
      </p:sp>
    </p:spTree>
    <p:extLst>
      <p:ext uri="{BB962C8B-B14F-4D97-AF65-F5344CB8AC3E}">
        <p14:creationId xmlns:p14="http://schemas.microsoft.com/office/powerpoint/2010/main" val="3637820945"/>
      </p:ext>
    </p:extLst>
  </p:cSld>
  <p:clrMapOvr>
    <a:masterClrMapping/>
  </p:clrMapOvr>
  <p:transition spd="slow">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914398" y="2866030"/>
            <a:ext cx="3563938"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A4370F0-2E62-FB42-AD21-CF94B9970B94}"/>
              </a:ext>
            </a:extLst>
          </p:cNvPr>
          <p:cNvSpPr>
            <a:spLocks noGrp="1"/>
          </p:cNvSpPr>
          <p:nvPr>
            <p:ph type="dt" sz="half" idx="10"/>
          </p:nvPr>
        </p:nvSpPr>
        <p:spPr/>
        <p:txBody>
          <a:bodyPr/>
          <a:lstStyle>
            <a:lvl1pPr>
              <a:defRPr/>
            </a:lvl1pPr>
          </a:lstStyle>
          <a:p>
            <a:fld id="{FEE539EA-49FA-7745-B1F7-3683DD58F671}" type="datetime1">
              <a:rPr lang="en-US" altLang="en-US"/>
              <a:pPr/>
              <a:t>10/3/18</a:t>
            </a:fld>
            <a:endParaRPr lang="en-US" altLang="en-US"/>
          </a:p>
        </p:txBody>
      </p:sp>
      <p:sp>
        <p:nvSpPr>
          <p:cNvPr id="6" name="Footer Placeholder 4">
            <a:extLst>
              <a:ext uri="{FF2B5EF4-FFF2-40B4-BE49-F238E27FC236}">
                <a16:creationId xmlns:a16="http://schemas.microsoft.com/office/drawing/2014/main" id="{95DEFD23-D00C-FE45-867C-2EA0E6C6D2A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E448239-8D5D-6947-8C00-E4DB135A2F2F}"/>
              </a:ext>
            </a:extLst>
          </p:cNvPr>
          <p:cNvSpPr>
            <a:spLocks noGrp="1"/>
          </p:cNvSpPr>
          <p:nvPr>
            <p:ph type="sldNum" sz="quarter" idx="12"/>
          </p:nvPr>
        </p:nvSpPr>
        <p:spPr/>
        <p:txBody>
          <a:bodyPr/>
          <a:lstStyle>
            <a:lvl1pPr>
              <a:defRPr/>
            </a:lvl1pPr>
          </a:lstStyle>
          <a:p>
            <a:fld id="{E6A87DF9-F3DD-B648-9B2D-D0516299EF36}" type="slidenum">
              <a:rPr lang="en-US" altLang="en-US"/>
              <a:pPr/>
              <a:t>‹#›</a:t>
            </a:fld>
            <a:endParaRPr lang="en-US" altLang="en-US"/>
          </a:p>
        </p:txBody>
      </p:sp>
    </p:spTree>
    <p:extLst>
      <p:ext uri="{BB962C8B-B14F-4D97-AF65-F5344CB8AC3E}">
        <p14:creationId xmlns:p14="http://schemas.microsoft.com/office/powerpoint/2010/main" val="1204828098"/>
      </p:ext>
    </p:extLst>
  </p:cSld>
  <p:clrMapOvr>
    <a:masterClrMapping/>
  </p:clrMapOvr>
  <p:transition spd="slow">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grpSp>
        <p:nvGrpSpPr>
          <p:cNvPr id="5" name="Group 7">
            <a:extLst>
              <a:ext uri="{FF2B5EF4-FFF2-40B4-BE49-F238E27FC236}">
                <a16:creationId xmlns:a16="http://schemas.microsoft.com/office/drawing/2014/main" id="{6B9A80A7-682D-7F47-94DD-95983FBC4628}"/>
              </a:ext>
            </a:extLst>
          </p:cNvPr>
          <p:cNvGrpSpPr>
            <a:grpSpLocks/>
          </p:cNvGrpSpPr>
          <p:nvPr/>
        </p:nvGrpSpPr>
        <p:grpSpPr bwMode="auto">
          <a:xfrm rot="-178369">
            <a:off x="628650" y="506413"/>
            <a:ext cx="3851275" cy="5514975"/>
            <a:chOff x="1524000" y="381000"/>
            <a:chExt cx="3657600" cy="4737978"/>
          </a:xfrm>
        </p:grpSpPr>
        <p:sp>
          <p:nvSpPr>
            <p:cNvPr id="6" name="Rectangle 5">
              <a:extLst>
                <a:ext uri="{FF2B5EF4-FFF2-40B4-BE49-F238E27FC236}">
                  <a16:creationId xmlns:a16="http://schemas.microsoft.com/office/drawing/2014/main" id="{ACD38409-3BCB-1841-9B8E-8A10275B4EBB}"/>
                </a:ext>
              </a:extLst>
            </p:cNvPr>
            <p:cNvSpPr>
              <a:spLocks noChangeArrowheads="1"/>
            </p:cNvSpPr>
            <p:nvPr userDrawn="1"/>
          </p:nvSpPr>
          <p:spPr bwMode="auto">
            <a:xfrm>
              <a:off x="1515357" y="380585"/>
              <a:ext cx="3657600" cy="4724340"/>
            </a:xfrm>
            <a:prstGeom prst="rect">
              <a:avLst/>
            </a:prstGeom>
            <a:solidFill>
              <a:schemeClr val="bg1"/>
            </a:solidFill>
            <a:ln w="19050">
              <a:solidFill>
                <a:schemeClr val="bg1"/>
              </a:solidFill>
              <a:miter lim="800000"/>
              <a:headEnd/>
              <a:tailEnd/>
            </a:ln>
            <a:effectLst>
              <a:outerShdw blurRad="50800" dist="38100" dir="2700000" algn="tl" rotWithShape="0">
                <a:srgbClr val="808080">
                  <a:alpha val="39999"/>
                </a:srgbClr>
              </a:outerShdw>
            </a:effectLst>
          </p:spPr>
          <p:txBody>
            <a:bodyPr anchor="ctr"/>
            <a:lstStyle/>
            <a:p>
              <a:pPr algn="ctr">
                <a:defRPr/>
              </a:pPr>
              <a:endParaRPr>
                <a:solidFill>
                  <a:schemeClr val="lt1"/>
                </a:solidFill>
                <a:latin typeface="+mn-lt"/>
                <a:ea typeface="+mn-ea"/>
              </a:endParaRPr>
            </a:p>
          </p:txBody>
        </p:sp>
        <p:sp>
          <p:nvSpPr>
            <p:cNvPr id="7" name="Rectangle 6">
              <a:extLst>
                <a:ext uri="{FF2B5EF4-FFF2-40B4-BE49-F238E27FC236}">
                  <a16:creationId xmlns:a16="http://schemas.microsoft.com/office/drawing/2014/main" id="{AC159EF1-6951-E142-8E56-195C8B227E9C}"/>
                </a:ext>
              </a:extLst>
            </p:cNvPr>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rtlCol="0">
            <a:normAutofit/>
          </a:bodyPr>
          <a:lstStyle>
            <a:lvl1pPr>
              <a:buNone/>
              <a:defRPr/>
            </a:lvl1pPr>
          </a:lstStyle>
          <a:p>
            <a:pPr lvl="0"/>
            <a:r>
              <a:rPr lang="en-US" noProof="0"/>
              <a:t>Click icon to add picture</a:t>
            </a:r>
            <a:endParaRPr noProof="0"/>
          </a:p>
        </p:txBody>
      </p:sp>
      <p:sp>
        <p:nvSpPr>
          <p:cNvPr id="8" name="Date Placeholder 4">
            <a:extLst>
              <a:ext uri="{FF2B5EF4-FFF2-40B4-BE49-F238E27FC236}">
                <a16:creationId xmlns:a16="http://schemas.microsoft.com/office/drawing/2014/main" id="{ACC3C2D7-6800-F749-8545-0504E64A68C0}"/>
              </a:ext>
            </a:extLst>
          </p:cNvPr>
          <p:cNvSpPr>
            <a:spLocks noGrp="1"/>
          </p:cNvSpPr>
          <p:nvPr>
            <p:ph type="dt" sz="half" idx="15"/>
          </p:nvPr>
        </p:nvSpPr>
        <p:spPr/>
        <p:txBody>
          <a:bodyPr/>
          <a:lstStyle>
            <a:lvl1pPr>
              <a:defRPr/>
            </a:lvl1pPr>
          </a:lstStyle>
          <a:p>
            <a:fld id="{5C18334E-6AE6-2248-9DB5-8D560E93C40B}" type="datetime1">
              <a:rPr lang="en-US" altLang="en-US"/>
              <a:pPr/>
              <a:t>10/3/18</a:t>
            </a:fld>
            <a:endParaRPr lang="en-US" altLang="en-US"/>
          </a:p>
        </p:txBody>
      </p:sp>
      <p:sp>
        <p:nvSpPr>
          <p:cNvPr id="9" name="Footer Placeholder 5">
            <a:extLst>
              <a:ext uri="{FF2B5EF4-FFF2-40B4-BE49-F238E27FC236}">
                <a16:creationId xmlns:a16="http://schemas.microsoft.com/office/drawing/2014/main" id="{94FD4EC2-5A87-BA48-B1B2-1E3E8A6F0B97}"/>
              </a:ext>
            </a:extLst>
          </p:cNvPr>
          <p:cNvSpPr>
            <a:spLocks noGrp="1"/>
          </p:cNvSpPr>
          <p:nvPr>
            <p:ph type="ftr" sz="quarter" idx="16"/>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D66BE03C-D6E6-534D-94D6-8D086EA46B13}"/>
              </a:ext>
            </a:extLst>
          </p:cNvPr>
          <p:cNvSpPr>
            <a:spLocks noGrp="1"/>
          </p:cNvSpPr>
          <p:nvPr>
            <p:ph type="sldNum" sz="quarter" idx="17"/>
          </p:nvPr>
        </p:nvSpPr>
        <p:spPr/>
        <p:txBody>
          <a:bodyPr/>
          <a:lstStyle>
            <a:lvl1pPr>
              <a:defRPr/>
            </a:lvl1pPr>
          </a:lstStyle>
          <a:p>
            <a:fld id="{7DA32255-E31A-A647-9372-91D655B3B895}" type="slidenum">
              <a:rPr lang="en-US" altLang="en-US"/>
              <a:pPr/>
              <a:t>‹#›</a:t>
            </a:fld>
            <a:endParaRPr lang="en-US" altLang="en-US"/>
          </a:p>
        </p:txBody>
      </p:sp>
    </p:spTree>
    <p:extLst>
      <p:ext uri="{BB962C8B-B14F-4D97-AF65-F5344CB8AC3E}">
        <p14:creationId xmlns:p14="http://schemas.microsoft.com/office/powerpoint/2010/main" val="1918642215"/>
      </p:ext>
    </p:extLst>
  </p:cSld>
  <p:clrMapOvr>
    <a:masterClrMapping/>
  </p:clrMapOvr>
  <p:transition spd="slow">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6" name="Group 13">
            <a:extLst>
              <a:ext uri="{FF2B5EF4-FFF2-40B4-BE49-F238E27FC236}">
                <a16:creationId xmlns:a16="http://schemas.microsoft.com/office/drawing/2014/main" id="{5948C31A-8B9C-BA43-84E3-D4A7B5B0BB4F}"/>
              </a:ext>
            </a:extLst>
          </p:cNvPr>
          <p:cNvGrpSpPr>
            <a:grpSpLocks/>
          </p:cNvGrpSpPr>
          <p:nvPr/>
        </p:nvGrpSpPr>
        <p:grpSpPr bwMode="auto">
          <a:xfrm rot="-385649">
            <a:off x="312738" y="3521075"/>
            <a:ext cx="4089400" cy="3025775"/>
            <a:chOff x="1524000" y="381000"/>
            <a:chExt cx="3657600" cy="4737978"/>
          </a:xfrm>
        </p:grpSpPr>
        <p:sp>
          <p:nvSpPr>
            <p:cNvPr id="7" name="Rectangle 6">
              <a:extLst>
                <a:ext uri="{FF2B5EF4-FFF2-40B4-BE49-F238E27FC236}">
                  <a16:creationId xmlns:a16="http://schemas.microsoft.com/office/drawing/2014/main" id="{7D91F6F8-5F47-F440-B90D-88796F793045}"/>
                </a:ext>
              </a:extLst>
            </p:cNvPr>
            <p:cNvSpPr>
              <a:spLocks noChangeArrowheads="1"/>
            </p:cNvSpPr>
            <p:nvPr userDrawn="1"/>
          </p:nvSpPr>
          <p:spPr bwMode="auto">
            <a:xfrm>
              <a:off x="1516091" y="376900"/>
              <a:ext cx="3657600" cy="4725548"/>
            </a:xfrm>
            <a:prstGeom prst="rect">
              <a:avLst/>
            </a:prstGeom>
            <a:solidFill>
              <a:schemeClr val="bg1"/>
            </a:solidFill>
            <a:ln w="19050">
              <a:solidFill>
                <a:schemeClr val="bg1"/>
              </a:solidFill>
              <a:miter lim="800000"/>
              <a:headEnd/>
              <a:tailEnd/>
            </a:ln>
            <a:effectLst>
              <a:outerShdw blurRad="50800" dist="38100" dir="2700000" algn="tl" rotWithShape="0">
                <a:srgbClr val="808080">
                  <a:alpha val="39999"/>
                </a:srgbClr>
              </a:outerShdw>
            </a:effectLst>
          </p:spPr>
          <p:txBody>
            <a:bodyPr anchor="ctr"/>
            <a:lstStyle/>
            <a:p>
              <a:pPr algn="ctr">
                <a:defRPr/>
              </a:pPr>
              <a:endParaRPr>
                <a:solidFill>
                  <a:schemeClr val="lt1"/>
                </a:solidFill>
                <a:latin typeface="+mn-lt"/>
                <a:ea typeface="+mn-ea"/>
              </a:endParaRPr>
            </a:p>
          </p:txBody>
        </p:sp>
        <p:sp>
          <p:nvSpPr>
            <p:cNvPr id="8" name="Rectangle 7">
              <a:extLst>
                <a:ext uri="{FF2B5EF4-FFF2-40B4-BE49-F238E27FC236}">
                  <a16:creationId xmlns:a16="http://schemas.microsoft.com/office/drawing/2014/main" id="{9FF40099-E26E-294E-BE73-41186C011ECE}"/>
                </a:ext>
              </a:extLst>
            </p:cNvPr>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grpSp>
        <p:nvGrpSpPr>
          <p:cNvPr id="9" name="Group 9">
            <a:extLst>
              <a:ext uri="{FF2B5EF4-FFF2-40B4-BE49-F238E27FC236}">
                <a16:creationId xmlns:a16="http://schemas.microsoft.com/office/drawing/2014/main" id="{C55E0A88-8F75-4143-B607-40232DB0B962}"/>
              </a:ext>
            </a:extLst>
          </p:cNvPr>
          <p:cNvGrpSpPr>
            <a:grpSpLocks/>
          </p:cNvGrpSpPr>
          <p:nvPr/>
        </p:nvGrpSpPr>
        <p:grpSpPr bwMode="auto">
          <a:xfrm rot="232774">
            <a:off x="169863" y="241300"/>
            <a:ext cx="4087812" cy="3025775"/>
            <a:chOff x="1524000" y="381000"/>
            <a:chExt cx="3657600" cy="4737978"/>
          </a:xfrm>
        </p:grpSpPr>
        <p:sp>
          <p:nvSpPr>
            <p:cNvPr id="10" name="Rectangle 9">
              <a:extLst>
                <a:ext uri="{FF2B5EF4-FFF2-40B4-BE49-F238E27FC236}">
                  <a16:creationId xmlns:a16="http://schemas.microsoft.com/office/drawing/2014/main" id="{06D5783C-C023-2C40-8006-D5D807555AE2}"/>
                </a:ext>
              </a:extLst>
            </p:cNvPr>
            <p:cNvSpPr>
              <a:spLocks noChangeArrowheads="1"/>
            </p:cNvSpPr>
            <p:nvPr userDrawn="1"/>
          </p:nvSpPr>
          <p:spPr bwMode="auto">
            <a:xfrm>
              <a:off x="1523760" y="381014"/>
              <a:ext cx="3657600" cy="4725550"/>
            </a:xfrm>
            <a:prstGeom prst="rect">
              <a:avLst/>
            </a:prstGeom>
            <a:solidFill>
              <a:schemeClr val="bg1"/>
            </a:solidFill>
            <a:ln w="19050">
              <a:solidFill>
                <a:schemeClr val="bg1"/>
              </a:solidFill>
              <a:miter lim="800000"/>
              <a:headEnd/>
              <a:tailEnd/>
            </a:ln>
            <a:effectLst>
              <a:outerShdw blurRad="50800" dist="38100" dir="2700000" algn="tl" rotWithShape="0">
                <a:srgbClr val="808080">
                  <a:alpha val="39999"/>
                </a:srgbClr>
              </a:outerShdw>
            </a:effectLst>
          </p:spPr>
          <p:txBody>
            <a:bodyPr anchor="ctr"/>
            <a:lstStyle/>
            <a:p>
              <a:pPr algn="ctr">
                <a:defRPr/>
              </a:pPr>
              <a:endParaRPr>
                <a:solidFill>
                  <a:schemeClr val="lt1"/>
                </a:solidFill>
                <a:latin typeface="+mn-lt"/>
                <a:ea typeface="+mn-ea"/>
              </a:endParaRPr>
            </a:p>
          </p:txBody>
        </p:sp>
        <p:sp>
          <p:nvSpPr>
            <p:cNvPr id="11" name="Rectangle 10">
              <a:extLst>
                <a:ext uri="{FF2B5EF4-FFF2-40B4-BE49-F238E27FC236}">
                  <a16:creationId xmlns:a16="http://schemas.microsoft.com/office/drawing/2014/main" id="{607C4A89-C87D-2643-89F5-AFF4D9C29EBF}"/>
                </a:ext>
              </a:extLst>
            </p:cNvPr>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rtlCol="0">
            <a:normAutofit/>
          </a:bodyPr>
          <a:lstStyle>
            <a:lvl1pPr>
              <a:buNone/>
              <a:defRPr/>
            </a:lvl1pPr>
          </a:lstStyle>
          <a:p>
            <a:pPr lvl="0"/>
            <a:r>
              <a:rPr lang="en-US" noProof="0"/>
              <a:t>Click icon to add picture</a:t>
            </a:r>
            <a:endParaRPr noProof="0"/>
          </a:p>
        </p:txBody>
      </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rtlCol="0">
            <a:normAutofit/>
          </a:bodyPr>
          <a:lstStyle>
            <a:lvl1pPr>
              <a:buNone/>
              <a:defRPr/>
            </a:lvl1pPr>
          </a:lstStyle>
          <a:p>
            <a:pPr lvl="0"/>
            <a:r>
              <a:rPr lang="en-US" noProof="0"/>
              <a:t>Click icon to add picture</a:t>
            </a:r>
            <a:endParaRPr noProof="0"/>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4">
            <a:extLst>
              <a:ext uri="{FF2B5EF4-FFF2-40B4-BE49-F238E27FC236}">
                <a16:creationId xmlns:a16="http://schemas.microsoft.com/office/drawing/2014/main" id="{35244B01-4622-C24A-A103-6085084FEC27}"/>
              </a:ext>
            </a:extLst>
          </p:cNvPr>
          <p:cNvSpPr>
            <a:spLocks noGrp="1"/>
          </p:cNvSpPr>
          <p:nvPr>
            <p:ph type="dt" sz="half" idx="17"/>
          </p:nvPr>
        </p:nvSpPr>
        <p:spPr/>
        <p:txBody>
          <a:bodyPr/>
          <a:lstStyle>
            <a:lvl1pPr>
              <a:defRPr/>
            </a:lvl1pPr>
          </a:lstStyle>
          <a:p>
            <a:fld id="{7D1A756A-E5FE-5644-B0A4-60888F9E8796}" type="datetime1">
              <a:rPr lang="en-US" altLang="en-US"/>
              <a:pPr/>
              <a:t>10/3/18</a:t>
            </a:fld>
            <a:endParaRPr lang="en-US" altLang="en-US"/>
          </a:p>
        </p:txBody>
      </p:sp>
      <p:sp>
        <p:nvSpPr>
          <p:cNvPr id="14" name="Footer Placeholder 5">
            <a:extLst>
              <a:ext uri="{FF2B5EF4-FFF2-40B4-BE49-F238E27FC236}">
                <a16:creationId xmlns:a16="http://schemas.microsoft.com/office/drawing/2014/main" id="{F85C0B84-1EC4-8745-8C78-49E830BB7465}"/>
              </a:ext>
            </a:extLst>
          </p:cNvPr>
          <p:cNvSpPr>
            <a:spLocks noGrp="1"/>
          </p:cNvSpPr>
          <p:nvPr>
            <p:ph type="ftr" sz="quarter" idx="18"/>
          </p:nvPr>
        </p:nvSpPr>
        <p:spPr/>
        <p:txBody>
          <a:bodyPr/>
          <a:lstStyle>
            <a:lvl1pPr>
              <a:defRPr/>
            </a:lvl1pPr>
          </a:lstStyle>
          <a:p>
            <a:pPr>
              <a:defRPr/>
            </a:pPr>
            <a:endParaRPr lang="en-US"/>
          </a:p>
        </p:txBody>
      </p:sp>
      <p:sp>
        <p:nvSpPr>
          <p:cNvPr id="15" name="Slide Number Placeholder 6">
            <a:extLst>
              <a:ext uri="{FF2B5EF4-FFF2-40B4-BE49-F238E27FC236}">
                <a16:creationId xmlns:a16="http://schemas.microsoft.com/office/drawing/2014/main" id="{98D621B4-65E9-0548-A653-98CBC0FEF629}"/>
              </a:ext>
            </a:extLst>
          </p:cNvPr>
          <p:cNvSpPr>
            <a:spLocks noGrp="1"/>
          </p:cNvSpPr>
          <p:nvPr>
            <p:ph type="sldNum" sz="quarter" idx="19"/>
          </p:nvPr>
        </p:nvSpPr>
        <p:spPr/>
        <p:txBody>
          <a:bodyPr/>
          <a:lstStyle>
            <a:lvl1pPr>
              <a:defRPr/>
            </a:lvl1pPr>
          </a:lstStyle>
          <a:p>
            <a:fld id="{E50C40A9-3324-8841-B57E-8EE230D3A737}" type="slidenum">
              <a:rPr lang="en-US" altLang="en-US"/>
              <a:pPr/>
              <a:t>‹#›</a:t>
            </a:fld>
            <a:endParaRPr lang="en-US" altLang="en-US"/>
          </a:p>
        </p:txBody>
      </p:sp>
    </p:spTree>
    <p:extLst>
      <p:ext uri="{BB962C8B-B14F-4D97-AF65-F5344CB8AC3E}">
        <p14:creationId xmlns:p14="http://schemas.microsoft.com/office/powerpoint/2010/main" val="3378726988"/>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grpSp>
        <p:nvGrpSpPr>
          <p:cNvPr id="5" name="Group 8">
            <a:extLst>
              <a:ext uri="{FF2B5EF4-FFF2-40B4-BE49-F238E27FC236}">
                <a16:creationId xmlns:a16="http://schemas.microsoft.com/office/drawing/2014/main" id="{AD10C6F6-80B0-8447-9484-6E0E908BDC97}"/>
              </a:ext>
            </a:extLst>
          </p:cNvPr>
          <p:cNvGrpSpPr>
            <a:grpSpLocks/>
          </p:cNvGrpSpPr>
          <p:nvPr/>
        </p:nvGrpSpPr>
        <p:grpSpPr bwMode="auto">
          <a:xfrm rot="232774">
            <a:off x="2058988" y="379413"/>
            <a:ext cx="5032375" cy="3443287"/>
            <a:chOff x="1524000" y="381000"/>
            <a:chExt cx="3657600" cy="4737978"/>
          </a:xfrm>
        </p:grpSpPr>
        <p:sp>
          <p:nvSpPr>
            <p:cNvPr id="6" name="Rectangle 5">
              <a:extLst>
                <a:ext uri="{FF2B5EF4-FFF2-40B4-BE49-F238E27FC236}">
                  <a16:creationId xmlns:a16="http://schemas.microsoft.com/office/drawing/2014/main" id="{8F38BE3B-FDDC-994B-B099-9C5934FD9939}"/>
                </a:ext>
              </a:extLst>
            </p:cNvPr>
            <p:cNvSpPr>
              <a:spLocks noChangeArrowheads="1"/>
            </p:cNvSpPr>
            <p:nvPr userDrawn="1"/>
          </p:nvSpPr>
          <p:spPr bwMode="auto">
            <a:xfrm>
              <a:off x="1523766" y="381015"/>
              <a:ext cx="3657600" cy="4724872"/>
            </a:xfrm>
            <a:prstGeom prst="rect">
              <a:avLst/>
            </a:prstGeom>
            <a:solidFill>
              <a:schemeClr val="bg1"/>
            </a:solidFill>
            <a:ln w="19050">
              <a:solidFill>
                <a:schemeClr val="bg1"/>
              </a:solidFill>
              <a:miter lim="800000"/>
              <a:headEnd/>
              <a:tailEnd/>
            </a:ln>
            <a:effectLst>
              <a:outerShdw blurRad="50800" dist="38100" dir="2700000" algn="tl" rotWithShape="0">
                <a:srgbClr val="808080">
                  <a:alpha val="39999"/>
                </a:srgbClr>
              </a:outerShdw>
            </a:effectLst>
          </p:spPr>
          <p:txBody>
            <a:bodyPr anchor="ctr"/>
            <a:lstStyle/>
            <a:p>
              <a:pPr algn="ctr">
                <a:defRPr/>
              </a:pPr>
              <a:endParaRPr>
                <a:solidFill>
                  <a:schemeClr val="lt1"/>
                </a:solidFill>
                <a:latin typeface="+mn-lt"/>
                <a:ea typeface="+mn-ea"/>
              </a:endParaRPr>
            </a:p>
          </p:txBody>
        </p:sp>
        <p:sp>
          <p:nvSpPr>
            <p:cNvPr id="7" name="Rectangle 6">
              <a:extLst>
                <a:ext uri="{FF2B5EF4-FFF2-40B4-BE49-F238E27FC236}">
                  <a16:creationId xmlns:a16="http://schemas.microsoft.com/office/drawing/2014/main" id="{344B7307-5E0C-D94C-9635-98D0B5E80C16}"/>
                </a:ext>
              </a:extLst>
            </p:cNvPr>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a:t>Click to edit Master title style</a:t>
            </a:r>
            <a:endParaRPr/>
          </a:p>
        </p:txBody>
      </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rtlCol="0">
            <a:normAutofit/>
          </a:bodyPr>
          <a:lstStyle>
            <a:lvl1pPr>
              <a:buNone/>
              <a:defRPr/>
            </a:lvl1pPr>
          </a:lstStyle>
          <a:p>
            <a:pPr lvl="0"/>
            <a:r>
              <a:rPr lang="en-US" noProof="0"/>
              <a:t>Click icon to add picture</a:t>
            </a:r>
            <a:endParaRPr noProof="0"/>
          </a:p>
        </p:txBody>
      </p:sp>
      <p:sp>
        <p:nvSpPr>
          <p:cNvPr id="8" name="Date Placeholder 4">
            <a:extLst>
              <a:ext uri="{FF2B5EF4-FFF2-40B4-BE49-F238E27FC236}">
                <a16:creationId xmlns:a16="http://schemas.microsoft.com/office/drawing/2014/main" id="{CE0240CB-AA6E-444E-9B80-C59D0A020C91}"/>
              </a:ext>
            </a:extLst>
          </p:cNvPr>
          <p:cNvSpPr>
            <a:spLocks noGrp="1"/>
          </p:cNvSpPr>
          <p:nvPr>
            <p:ph type="dt" sz="half" idx="16"/>
          </p:nvPr>
        </p:nvSpPr>
        <p:spPr/>
        <p:txBody>
          <a:bodyPr/>
          <a:lstStyle>
            <a:lvl1pPr>
              <a:defRPr/>
            </a:lvl1pPr>
          </a:lstStyle>
          <a:p>
            <a:fld id="{747C5C9E-11B5-A142-A4D1-2CEDAF6C2B6B}" type="datetime1">
              <a:rPr lang="en-US" altLang="en-US"/>
              <a:pPr/>
              <a:t>10/3/18</a:t>
            </a:fld>
            <a:endParaRPr lang="en-US" altLang="en-US"/>
          </a:p>
        </p:txBody>
      </p:sp>
      <p:sp>
        <p:nvSpPr>
          <p:cNvPr id="9" name="Footer Placeholder 5">
            <a:extLst>
              <a:ext uri="{FF2B5EF4-FFF2-40B4-BE49-F238E27FC236}">
                <a16:creationId xmlns:a16="http://schemas.microsoft.com/office/drawing/2014/main" id="{3DC87558-77C0-2046-A1C3-4DFEBF07B327}"/>
              </a:ext>
            </a:extLst>
          </p:cNvPr>
          <p:cNvSpPr>
            <a:spLocks noGrp="1"/>
          </p:cNvSpPr>
          <p:nvPr>
            <p:ph type="ftr" sz="quarter" idx="17"/>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0A301417-4F31-314E-B78A-63612B7F3DD4}"/>
              </a:ext>
            </a:extLst>
          </p:cNvPr>
          <p:cNvSpPr>
            <a:spLocks noGrp="1"/>
          </p:cNvSpPr>
          <p:nvPr>
            <p:ph type="sldNum" sz="quarter" idx="18"/>
          </p:nvPr>
        </p:nvSpPr>
        <p:spPr/>
        <p:txBody>
          <a:bodyPr/>
          <a:lstStyle>
            <a:lvl1pPr>
              <a:defRPr/>
            </a:lvl1pPr>
          </a:lstStyle>
          <a:p>
            <a:fld id="{8144B65F-49DB-2F4F-B6E0-571112FE1960}" type="slidenum">
              <a:rPr lang="en-US" altLang="en-US"/>
              <a:pPr/>
              <a:t>‹#›</a:t>
            </a:fld>
            <a:endParaRPr lang="en-US" altLang="en-US"/>
          </a:p>
        </p:txBody>
      </p:sp>
    </p:spTree>
    <p:extLst>
      <p:ext uri="{BB962C8B-B14F-4D97-AF65-F5344CB8AC3E}">
        <p14:creationId xmlns:p14="http://schemas.microsoft.com/office/powerpoint/2010/main" val="2747527983"/>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grpSp>
        <p:nvGrpSpPr>
          <p:cNvPr id="6" name="Group 13">
            <a:extLst>
              <a:ext uri="{FF2B5EF4-FFF2-40B4-BE49-F238E27FC236}">
                <a16:creationId xmlns:a16="http://schemas.microsoft.com/office/drawing/2014/main" id="{6B220E6E-3331-0F41-A3C0-A3E6E03DB686}"/>
              </a:ext>
            </a:extLst>
          </p:cNvPr>
          <p:cNvGrpSpPr>
            <a:grpSpLocks/>
          </p:cNvGrpSpPr>
          <p:nvPr/>
        </p:nvGrpSpPr>
        <p:grpSpPr bwMode="auto">
          <a:xfrm rot="-180000">
            <a:off x="114300" y="115888"/>
            <a:ext cx="3968750" cy="3705225"/>
            <a:chOff x="1524000" y="381000"/>
            <a:chExt cx="3657600" cy="4737978"/>
          </a:xfrm>
        </p:grpSpPr>
        <p:sp>
          <p:nvSpPr>
            <p:cNvPr id="7" name="Rectangle 6">
              <a:extLst>
                <a:ext uri="{FF2B5EF4-FFF2-40B4-BE49-F238E27FC236}">
                  <a16:creationId xmlns:a16="http://schemas.microsoft.com/office/drawing/2014/main" id="{89FC9C79-326A-BA41-9623-5DBB623B8469}"/>
                </a:ext>
              </a:extLst>
            </p:cNvPr>
            <p:cNvSpPr>
              <a:spLocks noChangeArrowheads="1"/>
            </p:cNvSpPr>
            <p:nvPr userDrawn="1"/>
          </p:nvSpPr>
          <p:spPr bwMode="auto">
            <a:xfrm>
              <a:off x="1515502" y="380372"/>
              <a:ext cx="3657600" cy="4723767"/>
            </a:xfrm>
            <a:prstGeom prst="rect">
              <a:avLst/>
            </a:prstGeom>
            <a:solidFill>
              <a:schemeClr val="bg1"/>
            </a:solidFill>
            <a:ln w="19050">
              <a:solidFill>
                <a:schemeClr val="bg1"/>
              </a:solidFill>
              <a:miter lim="800000"/>
              <a:headEnd/>
              <a:tailEnd/>
            </a:ln>
            <a:effectLst>
              <a:outerShdw blurRad="50800" dist="38100" dir="2700000" algn="tl" rotWithShape="0">
                <a:srgbClr val="808080">
                  <a:alpha val="39999"/>
                </a:srgbClr>
              </a:outerShdw>
            </a:effectLst>
          </p:spPr>
          <p:txBody>
            <a:bodyPr anchor="ctr"/>
            <a:lstStyle/>
            <a:p>
              <a:pPr algn="ctr">
                <a:defRPr/>
              </a:pPr>
              <a:endParaRPr>
                <a:solidFill>
                  <a:schemeClr val="lt1"/>
                </a:solidFill>
                <a:latin typeface="+mn-lt"/>
                <a:ea typeface="+mn-ea"/>
              </a:endParaRPr>
            </a:p>
          </p:txBody>
        </p:sp>
        <p:sp>
          <p:nvSpPr>
            <p:cNvPr id="8" name="Rectangle 7">
              <a:extLst>
                <a:ext uri="{FF2B5EF4-FFF2-40B4-BE49-F238E27FC236}">
                  <a16:creationId xmlns:a16="http://schemas.microsoft.com/office/drawing/2014/main" id="{D995A235-A0B9-D441-9D62-3EAD769BB626}"/>
                </a:ext>
              </a:extLst>
            </p:cNvPr>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grpSp>
        <p:nvGrpSpPr>
          <p:cNvPr id="9" name="Group 9">
            <a:extLst>
              <a:ext uri="{FF2B5EF4-FFF2-40B4-BE49-F238E27FC236}">
                <a16:creationId xmlns:a16="http://schemas.microsoft.com/office/drawing/2014/main" id="{501670AB-3F2D-354A-9164-2B50E2128885}"/>
              </a:ext>
            </a:extLst>
          </p:cNvPr>
          <p:cNvGrpSpPr>
            <a:grpSpLocks/>
          </p:cNvGrpSpPr>
          <p:nvPr/>
        </p:nvGrpSpPr>
        <p:grpSpPr bwMode="auto">
          <a:xfrm rot="360000">
            <a:off x="4165600" y="323850"/>
            <a:ext cx="4792663" cy="3443288"/>
            <a:chOff x="1524000" y="381000"/>
            <a:chExt cx="3657600" cy="4737978"/>
          </a:xfrm>
        </p:grpSpPr>
        <p:sp>
          <p:nvSpPr>
            <p:cNvPr id="10" name="Rectangle 9">
              <a:extLst>
                <a:ext uri="{FF2B5EF4-FFF2-40B4-BE49-F238E27FC236}">
                  <a16:creationId xmlns:a16="http://schemas.microsoft.com/office/drawing/2014/main" id="{7C480BC5-2D23-D445-91FC-A8FB1ED6969E}"/>
                </a:ext>
              </a:extLst>
            </p:cNvPr>
            <p:cNvSpPr>
              <a:spLocks noChangeArrowheads="1"/>
            </p:cNvSpPr>
            <p:nvPr userDrawn="1"/>
          </p:nvSpPr>
          <p:spPr bwMode="auto">
            <a:xfrm>
              <a:off x="1523620" y="381036"/>
              <a:ext cx="3657600" cy="4724872"/>
            </a:xfrm>
            <a:prstGeom prst="rect">
              <a:avLst/>
            </a:prstGeom>
            <a:solidFill>
              <a:schemeClr val="bg1"/>
            </a:solidFill>
            <a:ln w="19050">
              <a:solidFill>
                <a:schemeClr val="bg1"/>
              </a:solidFill>
              <a:miter lim="800000"/>
              <a:headEnd/>
              <a:tailEnd/>
            </a:ln>
            <a:effectLst>
              <a:outerShdw blurRad="50800" dist="38100" dir="2700000" algn="tl" rotWithShape="0">
                <a:srgbClr val="808080">
                  <a:alpha val="39999"/>
                </a:srgbClr>
              </a:outerShdw>
            </a:effectLst>
          </p:spPr>
          <p:txBody>
            <a:bodyPr anchor="ctr"/>
            <a:lstStyle/>
            <a:p>
              <a:pPr algn="ctr">
                <a:defRPr/>
              </a:pPr>
              <a:endParaRPr>
                <a:solidFill>
                  <a:schemeClr val="lt1"/>
                </a:solidFill>
                <a:latin typeface="+mn-lt"/>
                <a:ea typeface="+mn-ea"/>
              </a:endParaRPr>
            </a:p>
          </p:txBody>
        </p:sp>
        <p:sp>
          <p:nvSpPr>
            <p:cNvPr id="11" name="Rectangle 10">
              <a:extLst>
                <a:ext uri="{FF2B5EF4-FFF2-40B4-BE49-F238E27FC236}">
                  <a16:creationId xmlns:a16="http://schemas.microsoft.com/office/drawing/2014/main" id="{3535BBF5-0FBF-DA4C-8A0F-6D42CEC14001}"/>
                </a:ext>
              </a:extLst>
            </p:cNvPr>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a:t>Click to edit Master title style</a:t>
            </a:r>
            <a:endParaRPr/>
          </a:p>
        </p:txBody>
      </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rtlCol="0">
            <a:normAutofit/>
          </a:bodyPr>
          <a:lstStyle>
            <a:lvl1pPr>
              <a:buNone/>
              <a:defRPr/>
            </a:lvl1pPr>
          </a:lstStyle>
          <a:p>
            <a:pPr lvl="0"/>
            <a:r>
              <a:rPr lang="en-US" noProof="0"/>
              <a:t>Click icon to add picture</a:t>
            </a:r>
            <a:endParaRPr noProof="0"/>
          </a:p>
        </p:txBody>
      </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rtlCol="0">
            <a:normAutofit/>
          </a:bodyPr>
          <a:lstStyle>
            <a:lvl1pPr>
              <a:buNone/>
              <a:defRPr/>
            </a:lvl1pPr>
          </a:lstStyle>
          <a:p>
            <a:pPr lvl="0"/>
            <a:r>
              <a:rPr lang="en-US" noProof="0"/>
              <a:t>Click icon to add picture</a:t>
            </a:r>
            <a:endParaRPr noProof="0"/>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4">
            <a:extLst>
              <a:ext uri="{FF2B5EF4-FFF2-40B4-BE49-F238E27FC236}">
                <a16:creationId xmlns:a16="http://schemas.microsoft.com/office/drawing/2014/main" id="{A4F2B527-3AEF-E449-AB29-A57669F03E3C}"/>
              </a:ext>
            </a:extLst>
          </p:cNvPr>
          <p:cNvSpPr>
            <a:spLocks noGrp="1"/>
          </p:cNvSpPr>
          <p:nvPr>
            <p:ph type="dt" sz="half" idx="18"/>
          </p:nvPr>
        </p:nvSpPr>
        <p:spPr/>
        <p:txBody>
          <a:bodyPr/>
          <a:lstStyle>
            <a:lvl1pPr>
              <a:defRPr/>
            </a:lvl1pPr>
          </a:lstStyle>
          <a:p>
            <a:fld id="{45821CAA-0ACD-454C-95B9-BBBCCE95E8EC}" type="datetime1">
              <a:rPr lang="en-US" altLang="en-US"/>
              <a:pPr/>
              <a:t>10/3/18</a:t>
            </a:fld>
            <a:endParaRPr lang="en-US" altLang="en-US"/>
          </a:p>
        </p:txBody>
      </p:sp>
      <p:sp>
        <p:nvSpPr>
          <p:cNvPr id="14" name="Footer Placeholder 5">
            <a:extLst>
              <a:ext uri="{FF2B5EF4-FFF2-40B4-BE49-F238E27FC236}">
                <a16:creationId xmlns:a16="http://schemas.microsoft.com/office/drawing/2014/main" id="{1B009F0F-D907-1D44-BC1A-C78F3B7FEF6D}"/>
              </a:ext>
            </a:extLst>
          </p:cNvPr>
          <p:cNvSpPr>
            <a:spLocks noGrp="1"/>
          </p:cNvSpPr>
          <p:nvPr>
            <p:ph type="ftr" sz="quarter" idx="19"/>
          </p:nvPr>
        </p:nvSpPr>
        <p:spPr/>
        <p:txBody>
          <a:bodyPr/>
          <a:lstStyle>
            <a:lvl1pPr>
              <a:defRPr/>
            </a:lvl1pPr>
          </a:lstStyle>
          <a:p>
            <a:pPr>
              <a:defRPr/>
            </a:pPr>
            <a:endParaRPr lang="en-US"/>
          </a:p>
        </p:txBody>
      </p:sp>
      <p:sp>
        <p:nvSpPr>
          <p:cNvPr id="15" name="Slide Number Placeholder 6">
            <a:extLst>
              <a:ext uri="{FF2B5EF4-FFF2-40B4-BE49-F238E27FC236}">
                <a16:creationId xmlns:a16="http://schemas.microsoft.com/office/drawing/2014/main" id="{C0E0B98B-E627-DF47-9743-811C574A605F}"/>
              </a:ext>
            </a:extLst>
          </p:cNvPr>
          <p:cNvSpPr>
            <a:spLocks noGrp="1"/>
          </p:cNvSpPr>
          <p:nvPr>
            <p:ph type="sldNum" sz="quarter" idx="20"/>
          </p:nvPr>
        </p:nvSpPr>
        <p:spPr/>
        <p:txBody>
          <a:bodyPr/>
          <a:lstStyle>
            <a:lvl1pPr>
              <a:defRPr/>
            </a:lvl1pPr>
          </a:lstStyle>
          <a:p>
            <a:fld id="{32631329-7F28-7B4A-99B8-2F0EE4700245}" type="slidenum">
              <a:rPr lang="en-US" altLang="en-US"/>
              <a:pPr/>
              <a:t>‹#›</a:t>
            </a:fld>
            <a:endParaRPr lang="en-US" altLang="en-US"/>
          </a:p>
        </p:txBody>
      </p:sp>
    </p:spTree>
    <p:extLst>
      <p:ext uri="{BB962C8B-B14F-4D97-AF65-F5344CB8AC3E}">
        <p14:creationId xmlns:p14="http://schemas.microsoft.com/office/powerpoint/2010/main" val="2762759376"/>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7456E796-AAEA-BF43-90EC-4593F7AD9CCB}"/>
              </a:ext>
            </a:extLst>
          </p:cNvPr>
          <p:cNvSpPr>
            <a:spLocks noGrp="1"/>
          </p:cNvSpPr>
          <p:nvPr>
            <p:ph type="dt" sz="half" idx="10"/>
          </p:nvPr>
        </p:nvSpPr>
        <p:spPr/>
        <p:txBody>
          <a:bodyPr/>
          <a:lstStyle>
            <a:lvl1pPr>
              <a:defRPr/>
            </a:lvl1pPr>
          </a:lstStyle>
          <a:p>
            <a:fld id="{A066BD32-FFA4-3644-91EB-AB1206417B19}" type="datetime1">
              <a:rPr lang="en-US" altLang="en-US"/>
              <a:pPr/>
              <a:t>10/3/18</a:t>
            </a:fld>
            <a:endParaRPr lang="en-US" altLang="en-US"/>
          </a:p>
        </p:txBody>
      </p:sp>
      <p:sp>
        <p:nvSpPr>
          <p:cNvPr id="5" name="Footer Placeholder 4">
            <a:extLst>
              <a:ext uri="{FF2B5EF4-FFF2-40B4-BE49-F238E27FC236}">
                <a16:creationId xmlns:a16="http://schemas.microsoft.com/office/drawing/2014/main" id="{BF414AD6-BAFA-664C-B467-02749947C89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2E6F764-2EAD-5A47-A3C9-13E70F7A6584}"/>
              </a:ext>
            </a:extLst>
          </p:cNvPr>
          <p:cNvSpPr>
            <a:spLocks noGrp="1"/>
          </p:cNvSpPr>
          <p:nvPr>
            <p:ph type="sldNum" sz="quarter" idx="12"/>
          </p:nvPr>
        </p:nvSpPr>
        <p:spPr/>
        <p:txBody>
          <a:bodyPr/>
          <a:lstStyle>
            <a:lvl1pPr>
              <a:defRPr/>
            </a:lvl1pPr>
          </a:lstStyle>
          <a:p>
            <a:fld id="{0C968372-D78E-EF45-BE81-C4D683D37EDE}" type="slidenum">
              <a:rPr lang="en-US" altLang="en-US"/>
              <a:pPr/>
              <a:t>‹#›</a:t>
            </a:fld>
            <a:endParaRPr lang="en-US" altLang="en-US"/>
          </a:p>
        </p:txBody>
      </p:sp>
    </p:spTree>
    <p:extLst>
      <p:ext uri="{BB962C8B-B14F-4D97-AF65-F5344CB8AC3E}">
        <p14:creationId xmlns:p14="http://schemas.microsoft.com/office/powerpoint/2010/main" val="2401249490"/>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264449C8-5586-C941-8309-692944215D8A}"/>
              </a:ext>
            </a:extLst>
          </p:cNvPr>
          <p:cNvSpPr>
            <a:spLocks noGrp="1"/>
          </p:cNvSpPr>
          <p:nvPr>
            <p:ph type="dt" sz="half" idx="10"/>
          </p:nvPr>
        </p:nvSpPr>
        <p:spPr/>
        <p:txBody>
          <a:bodyPr/>
          <a:lstStyle>
            <a:lvl1pPr>
              <a:defRPr/>
            </a:lvl1pPr>
          </a:lstStyle>
          <a:p>
            <a:fld id="{337AB7B5-C4D2-BA49-91C6-6BBA647D1C0C}" type="datetime1">
              <a:rPr lang="en-US" altLang="en-US"/>
              <a:pPr/>
              <a:t>10/3/18</a:t>
            </a:fld>
            <a:endParaRPr lang="en-US" altLang="en-US"/>
          </a:p>
        </p:txBody>
      </p:sp>
      <p:sp>
        <p:nvSpPr>
          <p:cNvPr id="5" name="Footer Placeholder 4">
            <a:extLst>
              <a:ext uri="{FF2B5EF4-FFF2-40B4-BE49-F238E27FC236}">
                <a16:creationId xmlns:a16="http://schemas.microsoft.com/office/drawing/2014/main" id="{D97926C1-0BD1-9248-8608-20B3600CE63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72D150D-3879-BA43-92BE-88AB9211472E}"/>
              </a:ext>
            </a:extLst>
          </p:cNvPr>
          <p:cNvSpPr>
            <a:spLocks noGrp="1"/>
          </p:cNvSpPr>
          <p:nvPr>
            <p:ph type="sldNum" sz="quarter" idx="12"/>
          </p:nvPr>
        </p:nvSpPr>
        <p:spPr/>
        <p:txBody>
          <a:bodyPr/>
          <a:lstStyle>
            <a:lvl1pPr>
              <a:defRPr/>
            </a:lvl1pPr>
          </a:lstStyle>
          <a:p>
            <a:fld id="{4C8F3D99-4DAB-594D-9525-81C65CE0A8C8}" type="slidenum">
              <a:rPr lang="en-US" altLang="en-US"/>
              <a:pPr/>
              <a:t>‹#›</a:t>
            </a:fld>
            <a:endParaRPr lang="en-US" altLang="en-US"/>
          </a:p>
        </p:txBody>
      </p:sp>
    </p:spTree>
    <p:extLst>
      <p:ext uri="{BB962C8B-B14F-4D97-AF65-F5344CB8AC3E}">
        <p14:creationId xmlns:p14="http://schemas.microsoft.com/office/powerpoint/2010/main" val="4193222256"/>
      </p:ext>
    </p:extLst>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lstStyle/>
          <a:p>
            <a:r>
              <a:rPr lang="en-US"/>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83792EC5-7ADC-E547-AEDB-9BAA50628FFB}"/>
              </a:ext>
            </a:extLst>
          </p:cNvPr>
          <p:cNvSpPr>
            <a:spLocks noGrp="1"/>
          </p:cNvSpPr>
          <p:nvPr>
            <p:ph type="dt" sz="half" idx="10"/>
          </p:nvPr>
        </p:nvSpPr>
        <p:spPr/>
        <p:txBody>
          <a:bodyPr/>
          <a:lstStyle>
            <a:lvl1pPr>
              <a:defRPr/>
            </a:lvl1pPr>
          </a:lstStyle>
          <a:p>
            <a:fld id="{79C1BA97-6345-794F-B751-68CA227D3071}" type="datetime1">
              <a:rPr lang="en-US" altLang="en-US"/>
              <a:pPr/>
              <a:t>10/3/18</a:t>
            </a:fld>
            <a:endParaRPr lang="en-US" altLang="en-US"/>
          </a:p>
        </p:txBody>
      </p:sp>
      <p:sp>
        <p:nvSpPr>
          <p:cNvPr id="5" name="Footer Placeholder 4">
            <a:extLst>
              <a:ext uri="{FF2B5EF4-FFF2-40B4-BE49-F238E27FC236}">
                <a16:creationId xmlns:a16="http://schemas.microsoft.com/office/drawing/2014/main" id="{2742EC2B-8C52-3944-8610-1948985C5F4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095193D-6042-714A-BD0F-92F547B025F0}"/>
              </a:ext>
            </a:extLst>
          </p:cNvPr>
          <p:cNvSpPr>
            <a:spLocks noGrp="1"/>
          </p:cNvSpPr>
          <p:nvPr>
            <p:ph type="sldNum" sz="quarter" idx="12"/>
          </p:nvPr>
        </p:nvSpPr>
        <p:spPr/>
        <p:txBody>
          <a:bodyPr/>
          <a:lstStyle>
            <a:lvl1pPr>
              <a:defRPr/>
            </a:lvl1pPr>
          </a:lstStyle>
          <a:p>
            <a:fld id="{902079B9-7512-B74B-93B9-5F048E4FFA74}" type="slidenum">
              <a:rPr lang="en-US" altLang="en-US"/>
              <a:pPr/>
              <a:t>‹#›</a:t>
            </a:fld>
            <a:endParaRPr lang="en-US" altLang="en-US"/>
          </a:p>
        </p:txBody>
      </p:sp>
    </p:spTree>
    <p:extLst>
      <p:ext uri="{BB962C8B-B14F-4D97-AF65-F5344CB8AC3E}">
        <p14:creationId xmlns:p14="http://schemas.microsoft.com/office/powerpoint/2010/main" val="2371770333"/>
      </p:ext>
    </p:extLst>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oAutofit/>
          </a:bodyPr>
          <a:lstStyle>
            <a:lvl1pPr algn="l">
              <a:lnSpc>
                <a:spcPts val="5000"/>
              </a:lnSpc>
              <a:defRPr sz="4600"/>
            </a:lvl1pPr>
          </a:lstStyle>
          <a:p>
            <a:r>
              <a:rPr lang="en-US"/>
              <a:t>Click to edit Master title style</a:t>
            </a:r>
            <a:endParaRPr/>
          </a:p>
        </p:txBody>
      </p:sp>
      <p:sp>
        <p:nvSpPr>
          <p:cNvPr id="3" name="Subtitle 2"/>
          <p:cNvSpPr>
            <a:spLocks noGrp="1"/>
          </p:cNvSpPr>
          <p:nvPr>
            <p:ph type="subTitle" idx="1"/>
          </p:nvPr>
        </p:nvSpPr>
        <p:spPr>
          <a:xfrm>
            <a:off x="3960813" y="5056909"/>
            <a:ext cx="4724400" cy="1156586"/>
          </a:xfrm>
        </p:spPr>
        <p:txBody>
          <a:bodyPr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Date Placeholder 3">
            <a:extLst>
              <a:ext uri="{FF2B5EF4-FFF2-40B4-BE49-F238E27FC236}">
                <a16:creationId xmlns:a16="http://schemas.microsoft.com/office/drawing/2014/main" id="{E6001FEA-C6C8-2D4B-9A17-0A8A7355A6C6}"/>
              </a:ext>
            </a:extLst>
          </p:cNvPr>
          <p:cNvSpPr>
            <a:spLocks noGrp="1"/>
          </p:cNvSpPr>
          <p:nvPr>
            <p:ph type="dt" sz="half" idx="14"/>
          </p:nvPr>
        </p:nvSpPr>
        <p:spPr>
          <a:xfrm>
            <a:off x="457200" y="6299200"/>
            <a:ext cx="1981200" cy="273050"/>
          </a:xfrm>
        </p:spPr>
        <p:txBody>
          <a:bodyPr/>
          <a:lstStyle>
            <a:lvl1pPr algn="l">
              <a:defRPr/>
            </a:lvl1pPr>
          </a:lstStyle>
          <a:p>
            <a:fld id="{A4B05C1E-8989-4840-AA3D-610E42B776CA}" type="datetime1">
              <a:rPr lang="en-US" altLang="en-US"/>
              <a:pPr/>
              <a:t>10/3/18</a:t>
            </a:fld>
            <a:endParaRPr lang="en-US" altLang="en-US"/>
          </a:p>
        </p:txBody>
      </p:sp>
      <p:sp>
        <p:nvSpPr>
          <p:cNvPr id="6" name="Footer Placeholder 4">
            <a:extLst>
              <a:ext uri="{FF2B5EF4-FFF2-40B4-BE49-F238E27FC236}">
                <a16:creationId xmlns:a16="http://schemas.microsoft.com/office/drawing/2014/main" id="{96B83DB8-A3A1-B14A-BEFC-6E060C932576}"/>
              </a:ext>
            </a:extLst>
          </p:cNvPr>
          <p:cNvSpPr>
            <a:spLocks noGrp="1"/>
          </p:cNvSpPr>
          <p:nvPr>
            <p:ph type="ftr" sz="quarter" idx="15"/>
          </p:nvPr>
        </p:nvSpPr>
        <p:spPr>
          <a:xfrm>
            <a:off x="3962400" y="6299200"/>
            <a:ext cx="3810000" cy="273050"/>
          </a:xfrm>
        </p:spPr>
        <p:txBody>
          <a:bodyPr/>
          <a:lstStyle>
            <a:lvl1pPr algn="l">
              <a:defRPr/>
            </a:lvl1pPr>
          </a:lstStyle>
          <a:p>
            <a:pPr>
              <a:defRPr/>
            </a:pPr>
            <a:endParaRPr lang="en-US"/>
          </a:p>
        </p:txBody>
      </p:sp>
      <p:sp>
        <p:nvSpPr>
          <p:cNvPr id="7" name="Slide Number Placeholder 5">
            <a:extLst>
              <a:ext uri="{FF2B5EF4-FFF2-40B4-BE49-F238E27FC236}">
                <a16:creationId xmlns:a16="http://schemas.microsoft.com/office/drawing/2014/main" id="{234CA77B-A3B0-FC48-876D-27C6DD4C65D3}"/>
              </a:ext>
            </a:extLst>
          </p:cNvPr>
          <p:cNvSpPr>
            <a:spLocks noGrp="1"/>
          </p:cNvSpPr>
          <p:nvPr>
            <p:ph type="sldNum" sz="quarter" idx="16"/>
          </p:nvPr>
        </p:nvSpPr>
        <p:spPr>
          <a:xfrm>
            <a:off x="8264525" y="6311900"/>
            <a:ext cx="685800" cy="265113"/>
          </a:xfrm>
        </p:spPr>
        <p:txBody>
          <a:bodyPr/>
          <a:lstStyle>
            <a:lvl1pPr>
              <a:defRPr sz="1100">
                <a:latin typeface="Rockwell" panose="02060603020205020403" pitchFamily="18" charset="77"/>
              </a:defRPr>
            </a:lvl1pPr>
          </a:lstStyle>
          <a:p>
            <a:fld id="{9B58029E-9D3B-2848-AA68-F48A51BDDE0C}" type="slidenum">
              <a:rPr lang="en-US" altLang="en-US"/>
              <a:pPr/>
              <a:t>‹#›</a:t>
            </a:fld>
            <a:endParaRPr lang="en-US" altLang="en-US"/>
          </a:p>
        </p:txBody>
      </p:sp>
    </p:spTree>
    <p:extLst>
      <p:ext uri="{BB962C8B-B14F-4D97-AF65-F5344CB8AC3E}">
        <p14:creationId xmlns:p14="http://schemas.microsoft.com/office/powerpoint/2010/main" val="1520829687"/>
      </p:ext>
    </p:extLst>
  </p:cSld>
  <p:clrMapOvr>
    <a:overrideClrMapping bg1="lt1" tx1="dk1" bg2="lt2" tx2="dk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lIns="45720" tIns="0" rIns="45720" bIns="0" rtlCol="0" anchor="b">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457200" y="3557016"/>
            <a:ext cx="7772400" cy="987552"/>
          </a:xfrm>
        </p:spPr>
        <p:txBody>
          <a:bodyPr tIns="0" rIns="45720" bIns="0" rtlCol="0">
            <a:normAutofit/>
          </a:bodyPr>
          <a:lstStyle>
            <a:lvl1pPr marL="0" indent="0">
              <a:spcBef>
                <a:spcPct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F62012-BC4F-3442-8690-5AF0519EBE5F}"/>
              </a:ext>
            </a:extLst>
          </p:cNvPr>
          <p:cNvSpPr>
            <a:spLocks noGrp="1"/>
          </p:cNvSpPr>
          <p:nvPr>
            <p:ph type="dt" sz="half" idx="10"/>
          </p:nvPr>
        </p:nvSpPr>
        <p:spPr/>
        <p:txBody>
          <a:bodyPr/>
          <a:lstStyle>
            <a:lvl1pPr>
              <a:defRPr/>
            </a:lvl1pPr>
          </a:lstStyle>
          <a:p>
            <a:fld id="{A9FD5612-C1BB-7247-BC4B-5E5EE5FCD588}" type="datetime1">
              <a:rPr lang="en-US" altLang="en-US"/>
              <a:pPr/>
              <a:t>10/3/18</a:t>
            </a:fld>
            <a:endParaRPr lang="en-US" altLang="en-US"/>
          </a:p>
        </p:txBody>
      </p:sp>
      <p:sp>
        <p:nvSpPr>
          <p:cNvPr id="5" name="Footer Placeholder 4">
            <a:extLst>
              <a:ext uri="{FF2B5EF4-FFF2-40B4-BE49-F238E27FC236}">
                <a16:creationId xmlns:a16="http://schemas.microsoft.com/office/drawing/2014/main" id="{19BCCEF1-544A-AF4D-87CC-60D319FD235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5423314-0B09-4D4A-880E-0994B3624D5F}"/>
              </a:ext>
            </a:extLst>
          </p:cNvPr>
          <p:cNvSpPr>
            <a:spLocks noGrp="1"/>
          </p:cNvSpPr>
          <p:nvPr>
            <p:ph type="sldNum" sz="quarter" idx="12"/>
          </p:nvPr>
        </p:nvSpPr>
        <p:spPr/>
        <p:txBody>
          <a:bodyPr/>
          <a:lstStyle>
            <a:lvl1pPr>
              <a:defRPr/>
            </a:lvl1pPr>
          </a:lstStyle>
          <a:p>
            <a:fld id="{734BE7C9-0BFC-F74C-9FFA-F710B5035AAD}" type="slidenum">
              <a:rPr lang="en-US" altLang="en-US"/>
              <a:pPr/>
              <a:t>‹#›</a:t>
            </a:fld>
            <a:endParaRPr lang="en-US" altLang="en-US"/>
          </a:p>
        </p:txBody>
      </p:sp>
    </p:spTree>
    <p:extLst>
      <p:ext uri="{BB962C8B-B14F-4D97-AF65-F5344CB8AC3E}">
        <p14:creationId xmlns:p14="http://schemas.microsoft.com/office/powerpoint/2010/main" val="2615591505"/>
      </p:ext>
    </p:extLst>
  </p:cSld>
  <p:clrMapOvr>
    <a:overrideClrMapping bg1="lt1" tx1="dk1" bg2="lt2" tx2="dk2" accent1="accent1" accent2="accent2" accent3="accent3" accent4="accent4" accent5="accent5" accent6="accent6" hlink="hlink" folHlink="folHlink"/>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lstStyle>
            <a:lvl1pPr algn="l">
              <a:lnSpc>
                <a:spcPts val="5000"/>
              </a:lnSpc>
              <a:defRPr sz="4600" b="1" cap="none" baseline="0"/>
            </a:lvl1pPr>
          </a:lstStyle>
          <a:p>
            <a:r>
              <a:rPr lang="en-US"/>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5AFB1C6B-A550-0F44-BDDA-BBE2AEF71D80}"/>
              </a:ext>
            </a:extLst>
          </p:cNvPr>
          <p:cNvSpPr>
            <a:spLocks noGrp="1"/>
          </p:cNvSpPr>
          <p:nvPr>
            <p:ph type="dt" sz="half" idx="14"/>
          </p:nvPr>
        </p:nvSpPr>
        <p:spPr/>
        <p:txBody>
          <a:bodyPr/>
          <a:lstStyle>
            <a:lvl1pPr>
              <a:defRPr/>
            </a:lvl1pPr>
          </a:lstStyle>
          <a:p>
            <a:fld id="{83681368-22D4-394A-9873-4125BCA2CC54}" type="datetime1">
              <a:rPr lang="en-US" altLang="en-US"/>
              <a:pPr/>
              <a:t>10/3/18</a:t>
            </a:fld>
            <a:endParaRPr lang="en-US" altLang="en-US"/>
          </a:p>
        </p:txBody>
      </p:sp>
      <p:sp>
        <p:nvSpPr>
          <p:cNvPr id="6" name="Footer Placeholder 4">
            <a:extLst>
              <a:ext uri="{FF2B5EF4-FFF2-40B4-BE49-F238E27FC236}">
                <a16:creationId xmlns:a16="http://schemas.microsoft.com/office/drawing/2014/main" id="{9505B474-8485-0A4F-AA52-4E71F139EDA2}"/>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3D69D47F-D562-6143-ABD3-1CE7FE708400}"/>
              </a:ext>
            </a:extLst>
          </p:cNvPr>
          <p:cNvSpPr>
            <a:spLocks noGrp="1"/>
          </p:cNvSpPr>
          <p:nvPr>
            <p:ph type="sldNum" sz="quarter" idx="16"/>
          </p:nvPr>
        </p:nvSpPr>
        <p:spPr/>
        <p:txBody>
          <a:bodyPr/>
          <a:lstStyle>
            <a:lvl1pPr>
              <a:defRPr/>
            </a:lvl1pPr>
          </a:lstStyle>
          <a:p>
            <a:fld id="{B84C8112-1E40-5144-AE0B-FC7799F52152}" type="slidenum">
              <a:rPr lang="en-US" altLang="en-US"/>
              <a:pPr/>
              <a:t>‹#›</a:t>
            </a:fld>
            <a:endParaRPr lang="en-US" altLang="en-US"/>
          </a:p>
        </p:txBody>
      </p:sp>
    </p:spTree>
    <p:extLst>
      <p:ext uri="{BB962C8B-B14F-4D97-AF65-F5344CB8AC3E}">
        <p14:creationId xmlns:p14="http://schemas.microsoft.com/office/powerpoint/2010/main" val="3776192765"/>
      </p:ext>
    </p:extLst>
  </p:cSld>
  <p:clrMapOvr>
    <a:overrideClrMapping bg1="lt1" tx1="dk1" bg2="lt2" tx2="dk2" accent1="accent1" accent2="accent2" accent3="accent3" accent4="accent4" accent5="accent5" accent6="accent6" hlink="hlink" folHlink="folHlink"/>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grpSp>
        <p:nvGrpSpPr>
          <p:cNvPr id="5" name="Group 8">
            <a:extLst>
              <a:ext uri="{FF2B5EF4-FFF2-40B4-BE49-F238E27FC236}">
                <a16:creationId xmlns:a16="http://schemas.microsoft.com/office/drawing/2014/main" id="{6500D199-5B8B-CA47-BEC0-C4DA986E71BC}"/>
              </a:ext>
            </a:extLst>
          </p:cNvPr>
          <p:cNvGrpSpPr>
            <a:grpSpLocks/>
          </p:cNvGrpSpPr>
          <p:nvPr/>
        </p:nvGrpSpPr>
        <p:grpSpPr bwMode="auto">
          <a:xfrm rot="-360000">
            <a:off x="654050" y="444500"/>
            <a:ext cx="5416550" cy="3630613"/>
            <a:chOff x="1524000" y="381000"/>
            <a:chExt cx="3657600" cy="4737978"/>
          </a:xfrm>
        </p:grpSpPr>
        <p:sp>
          <p:nvSpPr>
            <p:cNvPr id="6" name="Rectangle 5">
              <a:extLst>
                <a:ext uri="{FF2B5EF4-FFF2-40B4-BE49-F238E27FC236}">
                  <a16:creationId xmlns:a16="http://schemas.microsoft.com/office/drawing/2014/main" id="{E0B519E7-68C7-2342-8EAA-87A6F7C6F57A}"/>
                </a:ext>
              </a:extLst>
            </p:cNvPr>
            <p:cNvSpPr>
              <a:spLocks noChangeArrowheads="1"/>
            </p:cNvSpPr>
            <p:nvPr userDrawn="1"/>
          </p:nvSpPr>
          <p:spPr bwMode="auto">
            <a:xfrm>
              <a:off x="1518108" y="377681"/>
              <a:ext cx="3657600" cy="4723475"/>
            </a:xfrm>
            <a:prstGeom prst="rect">
              <a:avLst/>
            </a:prstGeom>
            <a:solidFill>
              <a:schemeClr val="bg1"/>
            </a:solidFill>
            <a:ln w="19050">
              <a:solidFill>
                <a:schemeClr val="bg1"/>
              </a:solidFill>
              <a:miter lim="800000"/>
              <a:headEnd/>
              <a:tailEnd/>
            </a:ln>
            <a:effectLst>
              <a:outerShdw blurRad="50800" dist="38100" dir="2700000" algn="tl" rotWithShape="0">
                <a:srgbClr val="808080">
                  <a:alpha val="39999"/>
                </a:srgbClr>
              </a:outerShdw>
            </a:effectLst>
          </p:spPr>
          <p:txBody>
            <a:bodyPr anchor="ctr"/>
            <a:lstStyle/>
            <a:p>
              <a:pPr algn="ctr">
                <a:defRPr/>
              </a:pPr>
              <a:endParaRPr>
                <a:solidFill>
                  <a:schemeClr val="lt1"/>
                </a:solidFill>
                <a:latin typeface="+mn-lt"/>
                <a:ea typeface="+mn-ea"/>
              </a:endParaRPr>
            </a:p>
          </p:txBody>
        </p:sp>
        <p:sp>
          <p:nvSpPr>
            <p:cNvPr id="7" name="Rectangle 6">
              <a:extLst>
                <a:ext uri="{FF2B5EF4-FFF2-40B4-BE49-F238E27FC236}">
                  <a16:creationId xmlns:a16="http://schemas.microsoft.com/office/drawing/2014/main" id="{896BC5B8-ADEF-1F4F-A4E7-C77DE7C4A21A}"/>
                </a:ext>
              </a:extLst>
            </p:cNvPr>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a:t>Click to edit Master title style</a:t>
            </a:r>
            <a:endParaRPr/>
          </a:p>
        </p:txBody>
      </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rtlCol="0">
            <a:normAutofit/>
          </a:bodyPr>
          <a:lstStyle>
            <a:lvl1pPr>
              <a:buNone/>
              <a:defRPr/>
            </a:lvl1pPr>
          </a:lstStyle>
          <a:p>
            <a:pPr lvl="0"/>
            <a:r>
              <a:rPr lang="en-US" noProof="0"/>
              <a:t>Click icon to add picture</a:t>
            </a:r>
            <a:endParaRPr noProof="0"/>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a:extLst>
              <a:ext uri="{FF2B5EF4-FFF2-40B4-BE49-F238E27FC236}">
                <a16:creationId xmlns:a16="http://schemas.microsoft.com/office/drawing/2014/main" id="{3146740B-FFF1-0145-9E2F-60CAD44BC9F1}"/>
              </a:ext>
            </a:extLst>
          </p:cNvPr>
          <p:cNvSpPr>
            <a:spLocks noGrp="1"/>
          </p:cNvSpPr>
          <p:nvPr>
            <p:ph type="dt" sz="half" idx="16"/>
          </p:nvPr>
        </p:nvSpPr>
        <p:spPr/>
        <p:txBody>
          <a:bodyPr/>
          <a:lstStyle>
            <a:lvl1pPr>
              <a:defRPr/>
            </a:lvl1pPr>
          </a:lstStyle>
          <a:p>
            <a:fld id="{12975245-35C0-1845-A29D-53AB50F997AD}" type="datetime1">
              <a:rPr lang="en-US" altLang="en-US"/>
              <a:pPr/>
              <a:t>10/3/18</a:t>
            </a:fld>
            <a:endParaRPr lang="en-US" altLang="en-US"/>
          </a:p>
        </p:txBody>
      </p:sp>
      <p:sp>
        <p:nvSpPr>
          <p:cNvPr id="9" name="Footer Placeholder 5">
            <a:extLst>
              <a:ext uri="{FF2B5EF4-FFF2-40B4-BE49-F238E27FC236}">
                <a16:creationId xmlns:a16="http://schemas.microsoft.com/office/drawing/2014/main" id="{F7BBB6FB-8EB8-1340-8F68-411E627B25D8}"/>
              </a:ext>
            </a:extLst>
          </p:cNvPr>
          <p:cNvSpPr>
            <a:spLocks noGrp="1"/>
          </p:cNvSpPr>
          <p:nvPr>
            <p:ph type="ftr" sz="quarter" idx="17"/>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47FE8032-3331-B840-BCAE-33D10D0C51EC}"/>
              </a:ext>
            </a:extLst>
          </p:cNvPr>
          <p:cNvSpPr>
            <a:spLocks noGrp="1"/>
          </p:cNvSpPr>
          <p:nvPr>
            <p:ph type="sldNum" sz="quarter" idx="18"/>
          </p:nvPr>
        </p:nvSpPr>
        <p:spPr/>
        <p:txBody>
          <a:bodyPr/>
          <a:lstStyle>
            <a:lvl1pPr>
              <a:defRPr/>
            </a:lvl1pPr>
          </a:lstStyle>
          <a:p>
            <a:fld id="{E216B2A5-C891-1A40-BF47-2BCED50EF6F9}" type="slidenum">
              <a:rPr lang="en-US" altLang="en-US"/>
              <a:pPr/>
              <a:t>‹#›</a:t>
            </a:fld>
            <a:endParaRPr lang="en-US" altLang="en-US"/>
          </a:p>
        </p:txBody>
      </p:sp>
    </p:spTree>
    <p:extLst>
      <p:ext uri="{BB962C8B-B14F-4D97-AF65-F5344CB8AC3E}">
        <p14:creationId xmlns:p14="http://schemas.microsoft.com/office/powerpoint/2010/main" val="375287294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a:extLst>
              <a:ext uri="{FF2B5EF4-FFF2-40B4-BE49-F238E27FC236}">
                <a16:creationId xmlns:a16="http://schemas.microsoft.com/office/drawing/2014/main" id="{A20B1AB7-681F-C34D-8B40-12B0CB92E6EA}"/>
              </a:ext>
            </a:extLst>
          </p:cNvPr>
          <p:cNvSpPr>
            <a:spLocks noGrp="1"/>
          </p:cNvSpPr>
          <p:nvPr>
            <p:ph type="dt" sz="half" idx="10"/>
          </p:nvPr>
        </p:nvSpPr>
        <p:spPr/>
        <p:txBody>
          <a:bodyPr/>
          <a:lstStyle>
            <a:lvl1pPr>
              <a:defRPr/>
            </a:lvl1pPr>
          </a:lstStyle>
          <a:p>
            <a:fld id="{057833F4-F815-1B40-828B-6BF8FBA27EEB}" type="datetime1">
              <a:rPr lang="en-US" altLang="en-US"/>
              <a:pPr/>
              <a:t>10/3/18</a:t>
            </a:fld>
            <a:endParaRPr lang="en-US" altLang="en-US"/>
          </a:p>
        </p:txBody>
      </p:sp>
      <p:sp>
        <p:nvSpPr>
          <p:cNvPr id="6" name="Footer Placeholder 4">
            <a:extLst>
              <a:ext uri="{FF2B5EF4-FFF2-40B4-BE49-F238E27FC236}">
                <a16:creationId xmlns:a16="http://schemas.microsoft.com/office/drawing/2014/main" id="{585EA210-0285-7B45-A3BE-1B1BC924ADA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B46968B-A209-834C-812A-EAE74A28C785}"/>
              </a:ext>
            </a:extLst>
          </p:cNvPr>
          <p:cNvSpPr>
            <a:spLocks noGrp="1"/>
          </p:cNvSpPr>
          <p:nvPr>
            <p:ph type="sldNum" sz="quarter" idx="12"/>
          </p:nvPr>
        </p:nvSpPr>
        <p:spPr/>
        <p:txBody>
          <a:bodyPr/>
          <a:lstStyle>
            <a:lvl1pPr>
              <a:defRPr/>
            </a:lvl1pPr>
          </a:lstStyle>
          <a:p>
            <a:fld id="{45378126-FE96-D442-AB4A-2C61C7AF87C5}" type="slidenum">
              <a:rPr lang="en-US" altLang="en-US"/>
              <a:pPr/>
              <a:t>‹#›</a:t>
            </a:fld>
            <a:endParaRPr lang="en-US" altLang="en-US"/>
          </a:p>
        </p:txBody>
      </p:sp>
    </p:spTree>
    <p:extLst>
      <p:ext uri="{BB962C8B-B14F-4D97-AF65-F5344CB8AC3E}">
        <p14:creationId xmlns:p14="http://schemas.microsoft.com/office/powerpoint/2010/main" val="553872283"/>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Comparison-Underline.png">
            <a:extLst>
              <a:ext uri="{FF2B5EF4-FFF2-40B4-BE49-F238E27FC236}">
                <a16:creationId xmlns:a16="http://schemas.microsoft.com/office/drawing/2014/main" id="{BD0046FD-3F44-C647-9822-7235AAD9E2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7263" y="1897063"/>
            <a:ext cx="32289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omparison-Underline.png">
            <a:extLst>
              <a:ext uri="{FF2B5EF4-FFF2-40B4-BE49-F238E27FC236}">
                <a16:creationId xmlns:a16="http://schemas.microsoft.com/office/drawing/2014/main" id="{36480C5C-6E9B-F64E-9994-19635721D8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16488" y="1897063"/>
            <a:ext cx="32289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omparison-Underline.png">
            <a:extLst>
              <a:ext uri="{FF2B5EF4-FFF2-40B4-BE49-F238E27FC236}">
                <a16:creationId xmlns:a16="http://schemas.microsoft.com/office/drawing/2014/main" id="{386FFC26-3668-FD44-8211-947199B0C4E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7263" y="1897063"/>
            <a:ext cx="32289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omparison-Underline.png">
            <a:extLst>
              <a:ext uri="{FF2B5EF4-FFF2-40B4-BE49-F238E27FC236}">
                <a16:creationId xmlns:a16="http://schemas.microsoft.com/office/drawing/2014/main" id="{E0A4C887-9D3C-EC4C-9EA8-361B5CE113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16488" y="1897063"/>
            <a:ext cx="32289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Date Placeholder 6">
            <a:extLst>
              <a:ext uri="{FF2B5EF4-FFF2-40B4-BE49-F238E27FC236}">
                <a16:creationId xmlns:a16="http://schemas.microsoft.com/office/drawing/2014/main" id="{3928C4E5-2BAB-9A44-918D-092274DFDDE3}"/>
              </a:ext>
            </a:extLst>
          </p:cNvPr>
          <p:cNvSpPr>
            <a:spLocks noGrp="1"/>
          </p:cNvSpPr>
          <p:nvPr>
            <p:ph type="dt" sz="half" idx="10"/>
          </p:nvPr>
        </p:nvSpPr>
        <p:spPr/>
        <p:txBody>
          <a:bodyPr/>
          <a:lstStyle>
            <a:lvl1pPr>
              <a:defRPr/>
            </a:lvl1pPr>
          </a:lstStyle>
          <a:p>
            <a:fld id="{7A6819ED-973D-CC40-B96C-0494888CF543}" type="datetime1">
              <a:rPr lang="en-US" altLang="en-US"/>
              <a:pPr/>
              <a:t>10/3/18</a:t>
            </a:fld>
            <a:endParaRPr lang="en-US" altLang="en-US"/>
          </a:p>
        </p:txBody>
      </p:sp>
      <p:sp>
        <p:nvSpPr>
          <p:cNvPr id="12" name="Footer Placeholder 7">
            <a:extLst>
              <a:ext uri="{FF2B5EF4-FFF2-40B4-BE49-F238E27FC236}">
                <a16:creationId xmlns:a16="http://schemas.microsoft.com/office/drawing/2014/main" id="{6FB9D895-FB0C-2349-A44C-4406CAC7494F}"/>
              </a:ext>
            </a:extLst>
          </p:cNvPr>
          <p:cNvSpPr>
            <a:spLocks noGrp="1"/>
          </p:cNvSpPr>
          <p:nvPr>
            <p:ph type="ftr" sz="quarter" idx="11"/>
          </p:nvPr>
        </p:nvSpPr>
        <p:spPr/>
        <p:txBody>
          <a:bodyPr/>
          <a:lstStyle>
            <a:lvl1pPr>
              <a:defRPr/>
            </a:lvl1pPr>
          </a:lstStyle>
          <a:p>
            <a:pPr>
              <a:defRPr/>
            </a:pPr>
            <a:endParaRPr lang="en-US"/>
          </a:p>
        </p:txBody>
      </p:sp>
      <p:sp>
        <p:nvSpPr>
          <p:cNvPr id="13" name="Slide Number Placeholder 8">
            <a:extLst>
              <a:ext uri="{FF2B5EF4-FFF2-40B4-BE49-F238E27FC236}">
                <a16:creationId xmlns:a16="http://schemas.microsoft.com/office/drawing/2014/main" id="{4B7821EF-97C0-E64A-BB73-085CE26DCEAC}"/>
              </a:ext>
            </a:extLst>
          </p:cNvPr>
          <p:cNvSpPr>
            <a:spLocks noGrp="1"/>
          </p:cNvSpPr>
          <p:nvPr>
            <p:ph type="sldNum" sz="quarter" idx="12"/>
          </p:nvPr>
        </p:nvSpPr>
        <p:spPr/>
        <p:txBody>
          <a:bodyPr/>
          <a:lstStyle>
            <a:lvl1pPr>
              <a:defRPr/>
            </a:lvl1pPr>
          </a:lstStyle>
          <a:p>
            <a:fld id="{4CF933BB-EE62-2B47-BC83-EF47E00D89E6}" type="slidenum">
              <a:rPr lang="en-US" altLang="en-US"/>
              <a:pPr/>
              <a:t>‹#›</a:t>
            </a:fld>
            <a:endParaRPr lang="en-US" altLang="en-US"/>
          </a:p>
        </p:txBody>
      </p:sp>
    </p:spTree>
    <p:extLst>
      <p:ext uri="{BB962C8B-B14F-4D97-AF65-F5344CB8AC3E}">
        <p14:creationId xmlns:p14="http://schemas.microsoft.com/office/powerpoint/2010/main" val="970966281"/>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a:extLst>
              <a:ext uri="{FF2B5EF4-FFF2-40B4-BE49-F238E27FC236}">
                <a16:creationId xmlns:a16="http://schemas.microsoft.com/office/drawing/2014/main" id="{9CD2C2EC-AAEE-194C-8C58-044316F87F25}"/>
              </a:ext>
            </a:extLst>
          </p:cNvPr>
          <p:cNvSpPr>
            <a:spLocks noGrp="1"/>
          </p:cNvSpPr>
          <p:nvPr>
            <p:ph type="dt" sz="half" idx="14"/>
          </p:nvPr>
        </p:nvSpPr>
        <p:spPr/>
        <p:txBody>
          <a:bodyPr/>
          <a:lstStyle>
            <a:lvl1pPr>
              <a:defRPr/>
            </a:lvl1pPr>
          </a:lstStyle>
          <a:p>
            <a:fld id="{97A3D761-4E15-CE42-979E-2BACDE71A322}" type="datetime1">
              <a:rPr lang="en-US" altLang="en-US"/>
              <a:pPr/>
              <a:t>10/3/18</a:t>
            </a:fld>
            <a:endParaRPr lang="en-US" altLang="en-US"/>
          </a:p>
        </p:txBody>
      </p:sp>
      <p:sp>
        <p:nvSpPr>
          <p:cNvPr id="6" name="Footer Placeholder 4">
            <a:extLst>
              <a:ext uri="{FF2B5EF4-FFF2-40B4-BE49-F238E27FC236}">
                <a16:creationId xmlns:a16="http://schemas.microsoft.com/office/drawing/2014/main" id="{83C6B3CC-D4A0-A847-A840-061894EA5683}"/>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A118004-1440-CA4A-AC0D-CE2270CDF0AC}"/>
              </a:ext>
            </a:extLst>
          </p:cNvPr>
          <p:cNvSpPr>
            <a:spLocks noGrp="1"/>
          </p:cNvSpPr>
          <p:nvPr>
            <p:ph type="sldNum" sz="quarter" idx="16"/>
          </p:nvPr>
        </p:nvSpPr>
        <p:spPr/>
        <p:txBody>
          <a:bodyPr/>
          <a:lstStyle>
            <a:lvl1pPr>
              <a:defRPr/>
            </a:lvl1pPr>
          </a:lstStyle>
          <a:p>
            <a:fld id="{641AA264-24CA-E94A-8938-B794AE371F34}" type="slidenum">
              <a:rPr lang="en-US" altLang="en-US"/>
              <a:pPr/>
              <a:t>‹#›</a:t>
            </a:fld>
            <a:endParaRPr lang="en-US" altLang="en-US"/>
          </a:p>
        </p:txBody>
      </p:sp>
    </p:spTree>
    <p:extLst>
      <p:ext uri="{BB962C8B-B14F-4D97-AF65-F5344CB8AC3E}">
        <p14:creationId xmlns:p14="http://schemas.microsoft.com/office/powerpoint/2010/main" val="309663359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8.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7.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2"/>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3F49824-CD02-F44B-A54B-435064DE37D3}"/>
              </a:ext>
            </a:extLst>
          </p:cNvPr>
          <p:cNvSpPr>
            <a:spLocks noGrp="1"/>
          </p:cNvSpPr>
          <p:nvPr>
            <p:ph type="title"/>
          </p:nvPr>
        </p:nvSpPr>
        <p:spPr bwMode="auto">
          <a:xfrm>
            <a:off x="914400" y="503238"/>
            <a:ext cx="7313613"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FE046E9-FC00-524E-949A-E14FDCBFE28F}"/>
              </a:ext>
            </a:extLst>
          </p:cNvPr>
          <p:cNvSpPr>
            <a:spLocks noGrp="1"/>
          </p:cNvSpPr>
          <p:nvPr>
            <p:ph type="body" idx="1"/>
          </p:nvPr>
        </p:nvSpPr>
        <p:spPr bwMode="auto">
          <a:xfrm>
            <a:off x="914400" y="1735138"/>
            <a:ext cx="7313613" cy="405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32C2E67-1E97-8641-96D5-19D8AD65A68C}"/>
              </a:ext>
            </a:extLst>
          </p:cNvPr>
          <p:cNvSpPr>
            <a:spLocks noGrp="1"/>
          </p:cNvSpPr>
          <p:nvPr>
            <p:ph type="dt" sz="half" idx="2"/>
          </p:nvPr>
        </p:nvSpPr>
        <p:spPr>
          <a:xfrm>
            <a:off x="7662863" y="6315075"/>
            <a:ext cx="1295400" cy="265113"/>
          </a:xfrm>
          <a:prstGeom prst="rect">
            <a:avLst/>
          </a:prstGeom>
        </p:spPr>
        <p:txBody>
          <a:bodyPr vert="horz" wrap="square" lIns="91440" tIns="45720" rIns="91440" bIns="45720" numCol="1" anchor="ctr" anchorCtr="0" compatLnSpc="1">
            <a:prstTxWarp prst="textNoShape">
              <a:avLst/>
            </a:prstTxWarp>
          </a:bodyPr>
          <a:lstStyle>
            <a:lvl1pPr algn="r">
              <a:defRPr sz="1100">
                <a:latin typeface="Rockwell" panose="02060603020205020403" pitchFamily="18" charset="77"/>
              </a:defRPr>
            </a:lvl1pPr>
          </a:lstStyle>
          <a:p>
            <a:fld id="{A0DD8CAF-1C21-9B4A-B228-9B298DFB5391}" type="datetime1">
              <a:rPr lang="en-US" altLang="en-US"/>
              <a:pPr/>
              <a:t>10/3/18</a:t>
            </a:fld>
            <a:endParaRPr lang="en-US" altLang="en-US"/>
          </a:p>
        </p:txBody>
      </p:sp>
      <p:sp>
        <p:nvSpPr>
          <p:cNvPr id="5" name="Footer Placeholder 4">
            <a:extLst>
              <a:ext uri="{FF2B5EF4-FFF2-40B4-BE49-F238E27FC236}">
                <a16:creationId xmlns:a16="http://schemas.microsoft.com/office/drawing/2014/main" id="{D9B56279-F0A6-2641-BA15-E5224B9D208C}"/>
              </a:ext>
            </a:extLst>
          </p:cNvPr>
          <p:cNvSpPr>
            <a:spLocks noGrp="1"/>
          </p:cNvSpPr>
          <p:nvPr>
            <p:ph type="ftr" sz="quarter" idx="3"/>
          </p:nvPr>
        </p:nvSpPr>
        <p:spPr>
          <a:xfrm>
            <a:off x="3943350" y="6305550"/>
            <a:ext cx="3717925" cy="258763"/>
          </a:xfrm>
          <a:prstGeom prst="rect">
            <a:avLst/>
          </a:prstGeom>
        </p:spPr>
        <p:txBody>
          <a:bodyPr vert="horz" lIns="91440" tIns="45720" rIns="91440" bIns="45720" rtlCol="0" anchor="ctr"/>
          <a:lstStyle>
            <a:lvl1pPr algn="r">
              <a:defRPr sz="1100">
                <a:solidFill>
                  <a:schemeClr val="tx1"/>
                </a:solidFill>
                <a:latin typeface="Rockwell" pitchFamily="18" charset="0"/>
                <a:ea typeface="+mn-ea"/>
              </a:defRPr>
            </a:lvl1pPr>
          </a:lstStyle>
          <a:p>
            <a:pPr>
              <a:defRPr/>
            </a:pPr>
            <a:endParaRPr lang="en-US"/>
          </a:p>
        </p:txBody>
      </p:sp>
      <p:sp>
        <p:nvSpPr>
          <p:cNvPr id="6" name="Slide Number Placeholder 5">
            <a:extLst>
              <a:ext uri="{FF2B5EF4-FFF2-40B4-BE49-F238E27FC236}">
                <a16:creationId xmlns:a16="http://schemas.microsoft.com/office/drawing/2014/main" id="{66179215-AAFA-B046-92A7-E8CBF846DE90}"/>
              </a:ext>
            </a:extLst>
          </p:cNvPr>
          <p:cNvSpPr>
            <a:spLocks noGrp="1"/>
          </p:cNvSpPr>
          <p:nvPr>
            <p:ph type="sldNum" sz="quarter" idx="4"/>
          </p:nvPr>
        </p:nvSpPr>
        <p:spPr>
          <a:xfrm>
            <a:off x="7521575" y="5476875"/>
            <a:ext cx="1482725" cy="850900"/>
          </a:xfrm>
          <a:prstGeom prst="rect">
            <a:avLst/>
          </a:prstGeom>
        </p:spPr>
        <p:txBody>
          <a:bodyPr vert="horz" wrap="square" lIns="91440" tIns="45720" rIns="91440" bIns="45720" numCol="1" anchor="ctr" anchorCtr="0" compatLnSpc="1">
            <a:prstTxWarp prst="textNoShape">
              <a:avLst/>
            </a:prstTxWarp>
          </a:bodyPr>
          <a:lstStyle>
            <a:lvl1pPr algn="r">
              <a:defRPr sz="8200">
                <a:latin typeface="Impact" panose="020B0806030902050204" pitchFamily="34" charset="0"/>
              </a:defRPr>
            </a:lvl1pPr>
          </a:lstStyle>
          <a:p>
            <a:fld id="{AA9D5BEE-9AD6-3546-809B-A9899ECCF7F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41" r:id="rId1"/>
    <p:sldLayoutId id="2147484231" r:id="rId2"/>
    <p:sldLayoutId id="2147484242" r:id="rId3"/>
    <p:sldLayoutId id="2147484243" r:id="rId4"/>
    <p:sldLayoutId id="2147484244" r:id="rId5"/>
    <p:sldLayoutId id="2147484245" r:id="rId6"/>
    <p:sldLayoutId id="2147484232" r:id="rId7"/>
    <p:sldLayoutId id="2147484246" r:id="rId8"/>
    <p:sldLayoutId id="2147484233" r:id="rId9"/>
    <p:sldLayoutId id="2147484234" r:id="rId10"/>
    <p:sldLayoutId id="2147484235" r:id="rId11"/>
    <p:sldLayoutId id="2147484236" r:id="rId12"/>
    <p:sldLayoutId id="2147484237" r:id="rId13"/>
    <p:sldLayoutId id="2147484238" r:id="rId14"/>
    <p:sldLayoutId id="2147484247" r:id="rId15"/>
    <p:sldLayoutId id="2147484248" r:id="rId16"/>
    <p:sldLayoutId id="2147484249" r:id="rId17"/>
    <p:sldLayoutId id="2147484250" r:id="rId18"/>
    <p:sldLayoutId id="2147484239" r:id="rId19"/>
    <p:sldLayoutId id="2147484240" r:id="rId20"/>
  </p:sldLayoutIdLst>
  <p:transition spd="slow">
    <p:random/>
  </p:transition>
  <p:hf hdr="0" ftr="0" dt="0"/>
  <p:txStyles>
    <p:titleStyle>
      <a:lvl1pPr algn="ctr" rtl="0" eaLnBrk="0" fontAlgn="base" hangingPunct="0">
        <a:spcBef>
          <a:spcPct val="0"/>
        </a:spcBef>
        <a:spcAft>
          <a:spcPct val="0"/>
        </a:spcAft>
        <a:defRPr sz="46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600">
          <a:solidFill>
            <a:schemeClr val="tx1"/>
          </a:solidFill>
          <a:latin typeface="Goudy Old Style" charset="0"/>
          <a:ea typeface="ＭＳ Ｐゴシック" charset="-128"/>
          <a:cs typeface="ＭＳ Ｐゴシック" charset="-128"/>
        </a:defRPr>
      </a:lvl2pPr>
      <a:lvl3pPr algn="ctr" rtl="0" eaLnBrk="0" fontAlgn="base" hangingPunct="0">
        <a:spcBef>
          <a:spcPct val="0"/>
        </a:spcBef>
        <a:spcAft>
          <a:spcPct val="0"/>
        </a:spcAft>
        <a:defRPr sz="4600">
          <a:solidFill>
            <a:schemeClr val="tx1"/>
          </a:solidFill>
          <a:latin typeface="Goudy Old Style" charset="0"/>
          <a:ea typeface="ＭＳ Ｐゴシック" charset="-128"/>
          <a:cs typeface="ＭＳ Ｐゴシック" charset="-128"/>
        </a:defRPr>
      </a:lvl3pPr>
      <a:lvl4pPr algn="ctr" rtl="0" eaLnBrk="0" fontAlgn="base" hangingPunct="0">
        <a:spcBef>
          <a:spcPct val="0"/>
        </a:spcBef>
        <a:spcAft>
          <a:spcPct val="0"/>
        </a:spcAft>
        <a:defRPr sz="4600">
          <a:solidFill>
            <a:schemeClr val="tx1"/>
          </a:solidFill>
          <a:latin typeface="Goudy Old Style" charset="0"/>
          <a:ea typeface="ＭＳ Ｐゴシック" charset="-128"/>
          <a:cs typeface="ＭＳ Ｐゴシック" charset="-128"/>
        </a:defRPr>
      </a:lvl4pPr>
      <a:lvl5pPr algn="ctr" rtl="0" eaLnBrk="0" fontAlgn="base" hangingPunct="0">
        <a:spcBef>
          <a:spcPct val="0"/>
        </a:spcBef>
        <a:spcAft>
          <a:spcPct val="0"/>
        </a:spcAft>
        <a:defRPr sz="4600">
          <a:solidFill>
            <a:schemeClr val="tx1"/>
          </a:solidFill>
          <a:latin typeface="Goudy Old Style" charset="0"/>
          <a:ea typeface="ＭＳ Ｐゴシック" charset="-128"/>
          <a:cs typeface="ＭＳ Ｐゴシック" charset="-128"/>
        </a:defRPr>
      </a:lvl5pPr>
      <a:lvl6pPr marL="457200" algn="ctr" rtl="0" fontAlgn="base">
        <a:spcBef>
          <a:spcPct val="0"/>
        </a:spcBef>
        <a:spcAft>
          <a:spcPct val="0"/>
        </a:spcAft>
        <a:defRPr sz="4600">
          <a:solidFill>
            <a:schemeClr val="tx1"/>
          </a:solidFill>
          <a:latin typeface="Goudy Old Style" charset="0"/>
          <a:ea typeface="ＭＳ Ｐゴシック" charset="-128"/>
          <a:cs typeface="ＭＳ Ｐゴシック" charset="-128"/>
        </a:defRPr>
      </a:lvl6pPr>
      <a:lvl7pPr marL="914400" algn="ctr" rtl="0" fontAlgn="base">
        <a:spcBef>
          <a:spcPct val="0"/>
        </a:spcBef>
        <a:spcAft>
          <a:spcPct val="0"/>
        </a:spcAft>
        <a:defRPr sz="4600">
          <a:solidFill>
            <a:schemeClr val="tx1"/>
          </a:solidFill>
          <a:latin typeface="Goudy Old Style" charset="0"/>
          <a:ea typeface="ＭＳ Ｐゴシック" charset="-128"/>
          <a:cs typeface="ＭＳ Ｐゴシック" charset="-128"/>
        </a:defRPr>
      </a:lvl7pPr>
      <a:lvl8pPr marL="1371600" algn="ctr" rtl="0" fontAlgn="base">
        <a:spcBef>
          <a:spcPct val="0"/>
        </a:spcBef>
        <a:spcAft>
          <a:spcPct val="0"/>
        </a:spcAft>
        <a:defRPr sz="4600">
          <a:solidFill>
            <a:schemeClr val="tx1"/>
          </a:solidFill>
          <a:latin typeface="Goudy Old Style" charset="0"/>
          <a:ea typeface="ＭＳ Ｐゴシック" charset="-128"/>
          <a:cs typeface="ＭＳ Ｐゴシック" charset="-128"/>
        </a:defRPr>
      </a:lvl8pPr>
      <a:lvl9pPr marL="1828800" algn="ctr" rtl="0" fontAlgn="base">
        <a:spcBef>
          <a:spcPct val="0"/>
        </a:spcBef>
        <a:spcAft>
          <a:spcPct val="0"/>
        </a:spcAft>
        <a:defRPr sz="4600">
          <a:solidFill>
            <a:schemeClr val="tx1"/>
          </a:solidFill>
          <a:latin typeface="Goudy Old Style" charset="0"/>
          <a:ea typeface="ＭＳ Ｐゴシック" charset="-128"/>
          <a:cs typeface="ＭＳ Ｐゴシック" charset="-128"/>
        </a:defRPr>
      </a:lvl9pPr>
    </p:titleStyle>
    <p:bodyStyle>
      <a:lvl1pPr marL="463550" indent="-463550" algn="l" rtl="0" eaLnBrk="0" fontAlgn="base" hangingPunct="0">
        <a:spcBef>
          <a:spcPts val="2000"/>
        </a:spcBef>
        <a:spcAft>
          <a:spcPct val="0"/>
        </a:spcAft>
        <a:buSzPct val="90000"/>
        <a:buBlip>
          <a:blip r:embed="rId23"/>
        </a:buBlip>
        <a:defRPr sz="2400" kern="1200">
          <a:solidFill>
            <a:schemeClr val="tx1"/>
          </a:solidFill>
          <a:latin typeface="+mn-lt"/>
          <a:ea typeface="ＭＳ Ｐゴシック" charset="-128"/>
          <a:cs typeface="ＭＳ Ｐゴシック" charset="-128"/>
        </a:defRPr>
      </a:lvl1pPr>
      <a:lvl2pPr marL="914400" indent="-457200" algn="l" rtl="0" eaLnBrk="0" fontAlgn="base" hangingPunct="0">
        <a:spcBef>
          <a:spcPts val="600"/>
        </a:spcBef>
        <a:spcAft>
          <a:spcPct val="0"/>
        </a:spcAft>
        <a:buSzPct val="90000"/>
        <a:buBlip>
          <a:blip r:embed="rId24"/>
        </a:buBlip>
        <a:defRPr sz="2200" kern="1200">
          <a:solidFill>
            <a:schemeClr val="tx1"/>
          </a:solidFill>
          <a:latin typeface="+mn-lt"/>
          <a:ea typeface="ＭＳ Ｐゴシック" charset="-128"/>
          <a:cs typeface="+mn-cs"/>
        </a:defRPr>
      </a:lvl2pPr>
      <a:lvl3pPr marL="1255713" indent="-341313" algn="l" rtl="0" eaLnBrk="0" fontAlgn="base" hangingPunct="0">
        <a:spcBef>
          <a:spcPts val="600"/>
        </a:spcBef>
        <a:spcAft>
          <a:spcPct val="0"/>
        </a:spcAft>
        <a:buSzPct val="90000"/>
        <a:buBlip>
          <a:blip r:embed="rId25"/>
        </a:buBlip>
        <a:defRPr sz="2000" kern="1200">
          <a:solidFill>
            <a:schemeClr val="tx1"/>
          </a:solidFill>
          <a:latin typeface="+mn-lt"/>
          <a:ea typeface="ＭＳ Ｐゴシック" charset="-128"/>
          <a:cs typeface="+mn-cs"/>
        </a:defRPr>
      </a:lvl3pPr>
      <a:lvl4pPr marL="1597025" indent="-341313" algn="l" rtl="0" eaLnBrk="0" fontAlgn="base" hangingPunct="0">
        <a:spcBef>
          <a:spcPts val="600"/>
        </a:spcBef>
        <a:spcAft>
          <a:spcPct val="0"/>
        </a:spcAft>
        <a:buSzPct val="90000"/>
        <a:buBlip>
          <a:blip r:embed="rId25"/>
        </a:buBlip>
        <a:defRPr kern="1200">
          <a:solidFill>
            <a:schemeClr val="tx1"/>
          </a:solidFill>
          <a:latin typeface="+mn-lt"/>
          <a:ea typeface="ＭＳ Ｐゴシック" charset="-128"/>
          <a:cs typeface="+mn-cs"/>
        </a:defRPr>
      </a:lvl4pPr>
      <a:lvl5pPr marL="1938338" indent="-341313" algn="l" rtl="0" eaLnBrk="0" fontAlgn="base" hangingPunct="0">
        <a:spcBef>
          <a:spcPts val="600"/>
        </a:spcBef>
        <a:spcAft>
          <a:spcPct val="0"/>
        </a:spcAft>
        <a:buSzPct val="90000"/>
        <a:buBlip>
          <a:blip r:embed="rId25"/>
        </a:buBlip>
        <a:defRPr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constitution.org/ari/ethic_03.ht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plato.stanford.edu/entries/ethics-virtu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hyperlink" Target="https://www.iep.utm.edu/mac-over/"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iep.utm.edu/aris-eth/#H3"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commons.wikimedia.org/wiki/File:D369-platon.-L2-Ch8.png" TargetMode="External"/><Relationship Id="rId3" Type="http://schemas.openxmlformats.org/officeDocument/2006/relationships/hyperlink" Target="http://commons.wikimedia.org/wiki/File:RHursthouse.jpg" TargetMode="External"/><Relationship Id="rId7" Type="http://schemas.openxmlformats.org/officeDocument/2006/relationships/hyperlink" Target="http://commons.wikimedia.org/wiki/File:Aristotle_Altemps_Inv8575.jp" TargetMode="External"/><Relationship Id="rId2" Type="http://schemas.openxmlformats.org/officeDocument/2006/relationships/hyperlink" Target="http://plato.stanford.edu/entries/aristotle-ethics/" TargetMode="External"/><Relationship Id="rId1" Type="http://schemas.openxmlformats.org/officeDocument/2006/relationships/slideLayout" Target="../slideLayouts/slideLayout2.xml"/><Relationship Id="rId6" Type="http://schemas.openxmlformats.org/officeDocument/2006/relationships/hyperlink" Target="http://creativecommons.org/licenses/by/2.5/" TargetMode="External"/><Relationship Id="rId11" Type="http://schemas.openxmlformats.org/officeDocument/2006/relationships/hyperlink" Target="http://commons.wikimedia.org/wiki/File:Weed_Burner,_Sitting_on_a_Wheelbarrow_with_his_Wife.jpg" TargetMode="External"/><Relationship Id="rId5" Type="http://schemas.openxmlformats.org/officeDocument/2006/relationships/hyperlink" Target="http://s3.amazonaws.com/estock/fspid10/25/86/21/0/raphael-plato-aristotle-2586210-o.jpg" TargetMode="External"/><Relationship Id="rId10" Type="http://schemas.openxmlformats.org/officeDocument/2006/relationships/hyperlink" Target="http://commons.wikimedia.org/wiki/File:Bono_-_60x60_Mixed_Media_on_Canvas_by_Fine_Artist_Rene_Romero_Schuler.gif" TargetMode="External"/><Relationship Id="rId4" Type="http://schemas.openxmlformats.org/officeDocument/2006/relationships/hyperlink" Target="http://s3.amazonaws.com/everystockphoto/fspid30/21/66/25/5/history-2166255-o.jpg" TargetMode="External"/><Relationship Id="rId9" Type="http://schemas.openxmlformats.org/officeDocument/2006/relationships/hyperlink" Target="http://commons.wikimedia.org/wiki/File:Albert_Einstein_Head.jp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B6A1F-4EF6-174D-BD31-CCA3D9D325AE}"/>
              </a:ext>
            </a:extLst>
          </p:cNvPr>
          <p:cNvSpPr>
            <a:spLocks noGrp="1"/>
          </p:cNvSpPr>
          <p:nvPr>
            <p:ph type="ctrTitle"/>
          </p:nvPr>
        </p:nvSpPr>
        <p:spPr>
          <a:xfrm>
            <a:off x="685800" y="533400"/>
            <a:ext cx="3505200" cy="1471613"/>
          </a:xfrm>
        </p:spPr>
        <p:txBody>
          <a:bodyPr/>
          <a:lstStyle/>
          <a:p>
            <a:r>
              <a:rPr lang="en-US" altLang="en-US">
                <a:solidFill>
                  <a:srgbClr val="5E5028"/>
                </a:solidFill>
                <a:ea typeface="ＭＳ Ｐゴシック" panose="020B0600070205080204" pitchFamily="34" charset="-128"/>
              </a:rPr>
              <a:t>Aristotle’s Ethics</a:t>
            </a:r>
          </a:p>
        </p:txBody>
      </p:sp>
      <p:sp>
        <p:nvSpPr>
          <p:cNvPr id="24579" name="Subtitle 2">
            <a:extLst>
              <a:ext uri="{FF2B5EF4-FFF2-40B4-BE49-F238E27FC236}">
                <a16:creationId xmlns:a16="http://schemas.microsoft.com/office/drawing/2014/main" id="{C022F99E-6524-6D4E-8708-1BD7987A4AB2}"/>
              </a:ext>
            </a:extLst>
          </p:cNvPr>
          <p:cNvSpPr>
            <a:spLocks noGrp="1"/>
          </p:cNvSpPr>
          <p:nvPr>
            <p:ph type="subTitle" idx="1"/>
          </p:nvPr>
        </p:nvSpPr>
        <p:spPr>
          <a:xfrm>
            <a:off x="2209800" y="5056188"/>
            <a:ext cx="6477000" cy="1174750"/>
          </a:xfrm>
        </p:spPr>
        <p:txBody>
          <a:bodyPr/>
          <a:lstStyle/>
          <a:p>
            <a:pPr>
              <a:spcBef>
                <a:spcPct val="0"/>
              </a:spcBef>
              <a:buFont typeface="Wingdings 2" pitchFamily="2" charset="2"/>
              <a:buNone/>
            </a:pPr>
            <a:r>
              <a:rPr lang="en-US" altLang="en-US">
                <a:ea typeface="ＭＳ Ｐゴシック" panose="020B0600070205080204" pitchFamily="34" charset="-128"/>
              </a:rPr>
              <a:t>Virtue Ethics</a:t>
            </a:r>
          </a:p>
        </p:txBody>
      </p:sp>
      <p:pic>
        <p:nvPicPr>
          <p:cNvPr id="5" name="Picture 4">
            <a:extLst>
              <a:ext uri="{FF2B5EF4-FFF2-40B4-BE49-F238E27FC236}">
                <a16:creationId xmlns:a16="http://schemas.microsoft.com/office/drawing/2014/main" id="{C1284F87-C89C-4A40-8821-66C4319A8E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54525" y="533400"/>
            <a:ext cx="4308475" cy="56388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FE8C-6CE5-E94A-9EB2-F3D2855CB271}"/>
              </a:ext>
            </a:extLst>
          </p:cNvPr>
          <p:cNvSpPr>
            <a:spLocks noGrp="1"/>
          </p:cNvSpPr>
          <p:nvPr>
            <p:ph type="title"/>
          </p:nvPr>
        </p:nvSpPr>
        <p:spPr>
          <a:xfrm>
            <a:off x="914400" y="304800"/>
            <a:ext cx="7313613" cy="868363"/>
          </a:xfrm>
        </p:spPr>
        <p:txBody>
          <a:bodyPr>
            <a:noAutofit/>
          </a:bodyPr>
          <a:lstStyle/>
          <a:p>
            <a:pPr eaLnBrk="1" hangingPunct="1"/>
            <a:r>
              <a:rPr lang="en-US" altLang="en-US">
                <a:solidFill>
                  <a:srgbClr val="5E5028"/>
                </a:solidFill>
                <a:ea typeface="ＭＳ Ｐゴシック" panose="020B0600070205080204" pitchFamily="34" charset="-128"/>
              </a:rPr>
              <a:t>Definition of Happiness</a:t>
            </a:r>
          </a:p>
        </p:txBody>
      </p:sp>
      <p:sp>
        <p:nvSpPr>
          <p:cNvPr id="3" name="Content Placeholder 2">
            <a:extLst>
              <a:ext uri="{FF2B5EF4-FFF2-40B4-BE49-F238E27FC236}">
                <a16:creationId xmlns:a16="http://schemas.microsoft.com/office/drawing/2014/main" id="{4D706359-1796-774C-8741-FFEDADE7468F}"/>
              </a:ext>
            </a:extLst>
          </p:cNvPr>
          <p:cNvSpPr>
            <a:spLocks noGrp="1"/>
          </p:cNvSpPr>
          <p:nvPr>
            <p:ph idx="1"/>
          </p:nvPr>
        </p:nvSpPr>
        <p:spPr>
          <a:xfrm>
            <a:off x="914400" y="1447800"/>
            <a:ext cx="7313613" cy="5257800"/>
          </a:xfrm>
        </p:spPr>
        <p:txBody>
          <a:bodyPr>
            <a:normAutofit/>
          </a:bodyPr>
          <a:lstStyle/>
          <a:p>
            <a:pPr eaLnBrk="1" hangingPunct="1">
              <a:buFont typeface="Wingdings 2" pitchFamily="2" charset="2"/>
              <a:buNone/>
            </a:pPr>
            <a:r>
              <a:rPr lang="en-US" altLang="en-US" sz="1300">
                <a:ea typeface="ＭＳ Ｐゴシック" panose="020B0600070205080204" pitchFamily="34" charset="-128"/>
              </a:rPr>
              <a:t>We have seen that</a:t>
            </a:r>
          </a:p>
          <a:p>
            <a:pPr lvl="1" eaLnBrk="1" hangingPunct="1">
              <a:buFont typeface="Wingdings" pitchFamily="2" charset="2"/>
              <a:buChar char="v"/>
            </a:pPr>
            <a:r>
              <a:rPr lang="en-US" altLang="en-US" sz="1200">
                <a:solidFill>
                  <a:srgbClr val="C00000"/>
                </a:solidFill>
                <a:ea typeface="ＭＳ Ｐゴシック" panose="020B0600070205080204" pitchFamily="34" charset="-128"/>
              </a:rPr>
              <a:t>THE GOOD is happiness (most desired), and </a:t>
            </a:r>
          </a:p>
          <a:p>
            <a:pPr lvl="1" eaLnBrk="1" hangingPunct="1">
              <a:buFont typeface="Wingdings" pitchFamily="2" charset="2"/>
              <a:buChar char="v"/>
            </a:pPr>
            <a:r>
              <a:rPr lang="en-US" altLang="en-US" sz="1200">
                <a:solidFill>
                  <a:srgbClr val="C00000"/>
                </a:solidFill>
                <a:ea typeface="ＭＳ Ｐゴシック" panose="020B0600070205080204" pitchFamily="34" charset="-128"/>
              </a:rPr>
              <a:t>THE GOOD is reasoning well (by analogical argument)</a:t>
            </a:r>
            <a:endParaRPr lang="en-US" altLang="en-US" sz="1500">
              <a:ea typeface="ＭＳ Ｐゴシック" panose="020B0600070205080204" pitchFamily="34" charset="-128"/>
            </a:endParaRPr>
          </a:p>
          <a:p>
            <a:pPr eaLnBrk="1" hangingPunct="1">
              <a:buFont typeface="Wingdings 2" pitchFamily="2" charset="2"/>
              <a:buNone/>
            </a:pPr>
            <a:r>
              <a:rPr lang="en-US" altLang="en-US" sz="1500">
                <a:ea typeface="ＭＳ Ｐゴシック" panose="020B0600070205080204" pitchFamily="34" charset="-128"/>
              </a:rPr>
              <a:t>Aristotle produces his definition of happiness from those 2 lines of reasoning (since happiness and reasoning well must be the same somehow):</a:t>
            </a:r>
          </a:p>
          <a:p>
            <a:pPr eaLnBrk="1" hangingPunct="1">
              <a:buFont typeface="Wingdings 2" pitchFamily="2" charset="2"/>
              <a:buNone/>
            </a:pPr>
            <a:r>
              <a:rPr lang="en-US" altLang="en-US" sz="1600">
                <a:solidFill>
                  <a:srgbClr val="C00000"/>
                </a:solidFill>
                <a:ea typeface="ＭＳ Ｐゴシック" panose="020B0600070205080204" pitchFamily="34" charset="-128"/>
              </a:rPr>
              <a:t>HAPPINESS = REASONING WELL</a:t>
            </a:r>
          </a:p>
          <a:p>
            <a:pPr eaLnBrk="1" hangingPunct="1">
              <a:buFont typeface="Wingdings 2" pitchFamily="2" charset="2"/>
              <a:buNone/>
            </a:pPr>
            <a:r>
              <a:rPr lang="en-US" altLang="en-US" sz="1500">
                <a:ea typeface="ＭＳ Ｐゴシック" panose="020B0600070205080204" pitchFamily="34" charset="-128"/>
              </a:rPr>
              <a:t>… or, in Aristotle’s own words:</a:t>
            </a:r>
          </a:p>
          <a:p>
            <a:pPr eaLnBrk="1" hangingPunct="1">
              <a:buFont typeface="Wingdings 2" pitchFamily="2" charset="2"/>
              <a:buNone/>
            </a:pPr>
            <a:r>
              <a:rPr lang="en-US" altLang="en-US" sz="1500">
                <a:solidFill>
                  <a:srgbClr val="C00000"/>
                </a:solidFill>
                <a:ea typeface="ＭＳ Ｐゴシック" panose="020B0600070205080204" pitchFamily="34" charset="-128"/>
              </a:rPr>
              <a:t>HAPPINESS =df an </a:t>
            </a:r>
            <a:r>
              <a:rPr lang="en-US" altLang="en-US" sz="1500" i="1">
                <a:solidFill>
                  <a:srgbClr val="C00000"/>
                </a:solidFill>
                <a:ea typeface="ＭＳ Ｐゴシック" panose="020B0600070205080204" pitchFamily="34" charset="-128"/>
              </a:rPr>
              <a:t>activity of the soul </a:t>
            </a:r>
            <a:r>
              <a:rPr lang="en-US" altLang="en-US" sz="1500">
                <a:solidFill>
                  <a:srgbClr val="C00000"/>
                </a:solidFill>
                <a:ea typeface="ＭＳ Ｐゴシック" panose="020B0600070205080204" pitchFamily="34" charset="-128"/>
              </a:rPr>
              <a:t>(reasoning) in conformity with virtue (reasoning </a:t>
            </a:r>
            <a:r>
              <a:rPr lang="en-US" altLang="en-US" sz="1500" i="1">
                <a:solidFill>
                  <a:srgbClr val="C00000"/>
                </a:solidFill>
                <a:ea typeface="ＭＳ Ｐゴシック" panose="020B0600070205080204" pitchFamily="34" charset="-128"/>
              </a:rPr>
              <a:t>well</a:t>
            </a:r>
            <a:r>
              <a:rPr lang="en-US" altLang="en-US" sz="1500">
                <a:solidFill>
                  <a:srgbClr val="C00000"/>
                </a:solidFill>
                <a:ea typeface="ＭＳ Ｐゴシック" panose="020B0600070205080204" pitchFamily="34" charset="-128"/>
              </a:rPr>
              <a:t>)</a:t>
            </a:r>
          </a:p>
          <a:p>
            <a:pPr eaLnBrk="1" hangingPunct="1">
              <a:buFont typeface="Wingdings 2" pitchFamily="2" charset="2"/>
              <a:buNone/>
            </a:pPr>
            <a:r>
              <a:rPr lang="en-US" altLang="en-US" sz="1500">
                <a:solidFill>
                  <a:srgbClr val="C00000"/>
                </a:solidFill>
                <a:ea typeface="ＭＳ Ｐゴシック" panose="020B0600070205080204" pitchFamily="34" charset="-128"/>
              </a:rPr>
              <a:t>so,</a:t>
            </a:r>
          </a:p>
          <a:p>
            <a:pPr lvl="1" eaLnBrk="1" hangingPunct="1">
              <a:buClr>
                <a:schemeClr val="accent1"/>
              </a:buClr>
              <a:buFont typeface="Wingdings" pitchFamily="2" charset="2"/>
              <a:buChar char="ü"/>
            </a:pPr>
            <a:r>
              <a:rPr lang="en-US" altLang="en-US" sz="1300">
                <a:solidFill>
                  <a:srgbClr val="C00000"/>
                </a:solidFill>
                <a:ea typeface="ＭＳ Ｐゴシック" panose="020B0600070205080204" pitchFamily="34" charset="-128"/>
              </a:rPr>
              <a:t>happiness is NOT a feeling</a:t>
            </a:r>
          </a:p>
          <a:p>
            <a:pPr lvl="1" eaLnBrk="1" hangingPunct="1">
              <a:buClr>
                <a:schemeClr val="accent1"/>
              </a:buClr>
              <a:buFont typeface="Wingdings" pitchFamily="2" charset="2"/>
              <a:buChar char="ü"/>
            </a:pPr>
            <a:r>
              <a:rPr lang="en-US" altLang="en-US" sz="1300">
                <a:solidFill>
                  <a:srgbClr val="C00000"/>
                </a:solidFill>
                <a:ea typeface="ＭＳ Ｐゴシック" panose="020B0600070205080204" pitchFamily="34" charset="-128"/>
              </a:rPr>
              <a:t>happiness is NOT a condition or state of mind</a:t>
            </a:r>
          </a:p>
          <a:p>
            <a:pPr lvl="1" eaLnBrk="1" hangingPunct="1">
              <a:buClr>
                <a:schemeClr val="accent1"/>
              </a:buClr>
              <a:buFont typeface="Wingdings" pitchFamily="2" charset="2"/>
              <a:buChar char="ü"/>
            </a:pPr>
            <a:r>
              <a:rPr lang="en-US" altLang="en-US" sz="1300">
                <a:solidFill>
                  <a:srgbClr val="C00000"/>
                </a:solidFill>
                <a:ea typeface="ＭＳ Ｐゴシック" panose="020B0600070205080204" pitchFamily="34" charset="-128"/>
              </a:rPr>
              <a:t>happiness is NOT desire-satisfaction (getting what you want)</a:t>
            </a:r>
          </a:p>
          <a:p>
            <a:pPr lvl="1" eaLnBrk="1" hangingPunct="1">
              <a:buClr>
                <a:schemeClr val="accent1"/>
              </a:buClr>
              <a:buFont typeface="Wingdings" pitchFamily="2" charset="2"/>
              <a:buChar char="ü"/>
            </a:pPr>
            <a:r>
              <a:rPr lang="en-US" altLang="en-US" sz="1300">
                <a:solidFill>
                  <a:srgbClr val="C00000"/>
                </a:solidFill>
                <a:ea typeface="ＭＳ Ｐゴシック" panose="020B0600070205080204" pitchFamily="34" charset="-128"/>
              </a:rPr>
              <a:t>happiness is NOT something you can receive</a:t>
            </a:r>
          </a:p>
        </p:txBody>
      </p:sp>
      <p:sp>
        <p:nvSpPr>
          <p:cNvPr id="25604" name="Slide Number Placeholder 3">
            <a:extLst>
              <a:ext uri="{FF2B5EF4-FFF2-40B4-BE49-F238E27FC236}">
                <a16:creationId xmlns:a16="http://schemas.microsoft.com/office/drawing/2014/main" id="{CD82AE1F-AB19-9C43-8A65-1DA9E9CF541A}"/>
              </a:ext>
            </a:extLst>
          </p:cNvPr>
          <p:cNvSpPr>
            <a:spLocks noGrp="1"/>
          </p:cNvSpPr>
          <p:nvPr>
            <p:ph type="sldNum" sz="quarter" idx="12"/>
          </p:nvPr>
        </p:nvSpPr>
        <p:spPr bwMode="auto">
          <a:xfrm>
            <a:off x="7521388" y="5476097"/>
            <a:ext cx="1483056" cy="851848"/>
          </a:xfrm>
          <a:ln>
            <a:miter lim="800000"/>
            <a:headEnd/>
            <a:tailEnd/>
          </a:ln>
        </p:spPr>
        <p:txBody>
          <a:bodyPr rtlCol="0"/>
          <a:lstStyle/>
          <a:p>
            <a:pPr>
              <a:defRPr/>
            </a:pPr>
            <a:fld id="{B68E5197-37A1-6847-B429-1CC154F763AE}" type="slidenum">
              <a:rPr lang="en-US">
                <a:gradFill>
                  <a:gsLst>
                    <a:gs pos="0">
                      <a:schemeClr val="tx1">
                        <a:alpha val="10000"/>
                      </a:schemeClr>
                    </a:gs>
                    <a:gs pos="100000">
                      <a:schemeClr val="tx1">
                        <a:alpha val="10000"/>
                      </a:schemeClr>
                    </a:gs>
                  </a:gsLst>
                  <a:lin ang="5400000" scaled="0"/>
                </a:gradFill>
                <a:latin typeface="Arial" pitchFamily="-107" charset="0"/>
                <a:ea typeface="+mn-ea"/>
              </a:rPr>
              <a:pPr>
                <a:defRPr/>
              </a:pPr>
              <a:t>10</a:t>
            </a:fld>
            <a:endParaRPr lang="en-US">
              <a:gradFill>
                <a:gsLst>
                  <a:gs pos="0">
                    <a:schemeClr val="tx1">
                      <a:alpha val="10000"/>
                    </a:schemeClr>
                  </a:gs>
                  <a:gs pos="100000">
                    <a:schemeClr val="tx1">
                      <a:alpha val="10000"/>
                    </a:schemeClr>
                  </a:gs>
                </a:gsLst>
                <a:lin ang="5400000" scaled="0"/>
              </a:gradFill>
              <a:latin typeface="Arial" pitchFamily="-107" charset="0"/>
              <a:ea typeface="+mn-ea"/>
            </a:endParaRPr>
          </a:p>
        </p:txBody>
      </p:sp>
    </p:spTree>
  </p:cSld>
  <p:clrMapOvr>
    <a:masterClrMapping/>
  </p:clrMapOvr>
  <p:transition spd="slow">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03E3B16E-F5F0-2641-A756-7B95FC801EB3}"/>
              </a:ext>
            </a:extLst>
          </p:cNvPr>
          <p:cNvSpPr>
            <a:spLocks noGrp="1"/>
          </p:cNvSpPr>
          <p:nvPr>
            <p:ph type="title"/>
          </p:nvPr>
        </p:nvSpPr>
        <p:spPr/>
        <p:txBody>
          <a:bodyPr/>
          <a:lstStyle/>
          <a:p>
            <a:pPr eaLnBrk="1" hangingPunct="1"/>
            <a:r>
              <a:rPr lang="en-US" altLang="en-US">
                <a:ea typeface="ＭＳ Ｐゴシック" panose="020B0600070205080204" pitchFamily="34" charset="-128"/>
              </a:rPr>
              <a:t>Virtue </a:t>
            </a:r>
            <a:r>
              <a:rPr lang="en-US" altLang="en-US">
                <a:ea typeface="ＭＳ Ｐゴシック" panose="020B0600070205080204" pitchFamily="34" charset="-128"/>
                <a:sym typeface="Wingdings" pitchFamily="2" charset="2"/>
              </a:rPr>
              <a:t> Happiness</a:t>
            </a:r>
            <a:endParaRPr lang="en-US" altLang="en-US">
              <a:ea typeface="ＭＳ Ｐゴシック" panose="020B0600070205080204" pitchFamily="34" charset="-128"/>
            </a:endParaRPr>
          </a:p>
        </p:txBody>
      </p:sp>
      <p:sp>
        <p:nvSpPr>
          <p:cNvPr id="35843" name="Content Placeholder 2">
            <a:extLst>
              <a:ext uri="{FF2B5EF4-FFF2-40B4-BE49-F238E27FC236}">
                <a16:creationId xmlns:a16="http://schemas.microsoft.com/office/drawing/2014/main" id="{FDC5497E-0AE3-734E-956F-F81D27CC32EF}"/>
              </a:ext>
            </a:extLst>
          </p:cNvPr>
          <p:cNvSpPr>
            <a:spLocks noGrp="1"/>
          </p:cNvSpPr>
          <p:nvPr>
            <p:ph idx="1"/>
          </p:nvPr>
        </p:nvSpPr>
        <p:spPr/>
        <p:txBody>
          <a:bodyPr/>
          <a:lstStyle/>
          <a:p>
            <a:pPr eaLnBrk="1" hangingPunct="1">
              <a:buFontTx/>
              <a:buNone/>
            </a:pPr>
            <a:r>
              <a:rPr lang="en-US" altLang="en-US">
                <a:ea typeface="ＭＳ Ｐゴシック" panose="020B0600070205080204" pitchFamily="34" charset="-128"/>
              </a:rPr>
              <a:t>In Book I, Chapter 13 of the Nichomachean Ethics, Aristotle says:</a:t>
            </a:r>
          </a:p>
          <a:p>
            <a:pPr lvl="1" eaLnBrk="1" hangingPunct="1">
              <a:buFontTx/>
              <a:buNone/>
            </a:pPr>
            <a:r>
              <a:rPr lang="en-US" altLang="en-US" sz="2400">
                <a:solidFill>
                  <a:srgbClr val="C00000"/>
                </a:solidFill>
                <a:ea typeface="ＭＳ Ｐゴシック" panose="020B0600070205080204" pitchFamily="34" charset="-128"/>
              </a:rPr>
              <a:t>Since happiness is an activity of the soul in accordance with perfect virtue, we must consider the nature of virtue; for perhaps we shall thus see better the nature of happiness.</a:t>
            </a:r>
          </a:p>
          <a:p>
            <a:pPr eaLnBrk="1" hangingPunct="1">
              <a:buFontTx/>
              <a:buNone/>
            </a:pPr>
            <a:r>
              <a:rPr lang="en-US" altLang="en-US">
                <a:ea typeface="ＭＳ Ｐゴシック" panose="020B0600070205080204" pitchFamily="34" charset="-128"/>
              </a:rPr>
              <a:t>So, let’s look! …</a:t>
            </a:r>
          </a:p>
        </p:txBody>
      </p:sp>
      <p:sp>
        <p:nvSpPr>
          <p:cNvPr id="4" name="Slide Number Placeholder 3">
            <a:extLst>
              <a:ext uri="{FF2B5EF4-FFF2-40B4-BE49-F238E27FC236}">
                <a16:creationId xmlns:a16="http://schemas.microsoft.com/office/drawing/2014/main" id="{669B93A2-E4CA-524D-87C7-D352A22F45C0}"/>
              </a:ext>
            </a:extLst>
          </p:cNvPr>
          <p:cNvSpPr>
            <a:spLocks noGrp="1"/>
          </p:cNvSpPr>
          <p:nvPr>
            <p:ph type="sldNum" sz="quarter" idx="12"/>
          </p:nvPr>
        </p:nvSpPr>
        <p:spPr/>
        <p:txBody>
          <a:bodyPr rtlCol="0"/>
          <a:lstStyle/>
          <a:p>
            <a:pPr>
              <a:defRPr/>
            </a:pPr>
            <a:fld id="{91A4A7D6-80AD-974F-984E-A088D802D1DF}" type="slidenum">
              <a:rPr lang="en-US">
                <a:gradFill>
                  <a:gsLst>
                    <a:gs pos="0">
                      <a:schemeClr val="tx1">
                        <a:alpha val="10000"/>
                      </a:schemeClr>
                    </a:gs>
                    <a:gs pos="100000">
                      <a:schemeClr val="tx1">
                        <a:alpha val="10000"/>
                      </a:schemeClr>
                    </a:gs>
                  </a:gsLst>
                  <a:lin ang="5400000" scaled="0"/>
                </a:gradFill>
                <a:ea typeface="+mn-ea"/>
              </a:rPr>
              <a:pPr>
                <a:defRPr/>
              </a:pPr>
              <a:t>11</a:t>
            </a:fld>
            <a:endParaRPr lang="en-US">
              <a:gradFill>
                <a:gsLst>
                  <a:gs pos="0">
                    <a:schemeClr val="tx1">
                      <a:alpha val="10000"/>
                    </a:schemeClr>
                  </a:gs>
                  <a:gs pos="100000">
                    <a:schemeClr val="tx1">
                      <a:alpha val="10000"/>
                    </a:schemeClr>
                  </a:gs>
                </a:gsLst>
                <a:lin ang="5400000" scaled="0"/>
              </a:gradFill>
              <a:ea typeface="+mn-ea"/>
            </a:endParaRPr>
          </a:p>
        </p:txBody>
      </p:sp>
    </p:spTree>
  </p:cSld>
  <p:clrMapOvr>
    <a:masterClrMapping/>
  </p:clrMapOvr>
  <p:transition spd="slow">
    <p:random/>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F3DE2-1585-444F-A263-B8EABC7FF314}"/>
              </a:ext>
            </a:extLst>
          </p:cNvPr>
          <p:cNvSpPr>
            <a:spLocks noGrp="1"/>
          </p:cNvSpPr>
          <p:nvPr>
            <p:ph type="title"/>
          </p:nvPr>
        </p:nvSpPr>
        <p:spPr/>
        <p:txBody>
          <a:bodyPr>
            <a:noAutofit/>
          </a:bodyPr>
          <a:lstStyle/>
          <a:p>
            <a:pPr eaLnBrk="1" hangingPunct="1"/>
            <a:r>
              <a:rPr lang="en-US" altLang="en-US">
                <a:solidFill>
                  <a:srgbClr val="5E5028"/>
                </a:solidFill>
                <a:ea typeface="ＭＳ Ｐゴシック" panose="020B0600070205080204" pitchFamily="34" charset="-128"/>
              </a:rPr>
              <a:t>Virtue</a:t>
            </a:r>
          </a:p>
        </p:txBody>
      </p:sp>
      <p:sp>
        <p:nvSpPr>
          <p:cNvPr id="36867" name="Content Placeholder 2">
            <a:extLst>
              <a:ext uri="{FF2B5EF4-FFF2-40B4-BE49-F238E27FC236}">
                <a16:creationId xmlns:a16="http://schemas.microsoft.com/office/drawing/2014/main" id="{442A8D70-DD90-074A-A344-2BE216B23B5B}"/>
              </a:ext>
            </a:extLst>
          </p:cNvPr>
          <p:cNvSpPr>
            <a:spLocks noGrp="1"/>
          </p:cNvSpPr>
          <p:nvPr>
            <p:ph idx="1"/>
          </p:nvPr>
        </p:nvSpPr>
        <p:spPr>
          <a:xfrm>
            <a:off x="914400" y="1735138"/>
            <a:ext cx="7313613" cy="4818062"/>
          </a:xfrm>
        </p:spPr>
        <p:txBody>
          <a:bodyPr/>
          <a:lstStyle/>
          <a:p>
            <a:pPr marL="365125" indent="-282575" eaLnBrk="1" hangingPunct="1">
              <a:lnSpc>
                <a:spcPct val="80000"/>
              </a:lnSpc>
              <a:buFont typeface="Wingdings 2" pitchFamily="2" charset="2"/>
              <a:buNone/>
            </a:pPr>
            <a:r>
              <a:rPr lang="en-US" altLang="en-US">
                <a:ea typeface="ＭＳ Ｐゴシック" panose="020B0600070205080204" pitchFamily="34" charset="-128"/>
              </a:rPr>
              <a:t>Aristotle: to understand happiness, we must understand virtue…</a:t>
            </a:r>
          </a:p>
          <a:p>
            <a:pPr marL="365125" indent="-282575" eaLnBrk="1" hangingPunct="1">
              <a:lnSpc>
                <a:spcPct val="80000"/>
              </a:lnSpc>
              <a:buFont typeface="Wingdings 2" pitchFamily="2" charset="2"/>
              <a:buNone/>
            </a:pPr>
            <a:r>
              <a:rPr lang="en-US" altLang="en-US">
                <a:ea typeface="ＭＳ Ｐゴシック" panose="020B0600070205080204" pitchFamily="34" charset="-128"/>
              </a:rPr>
              <a:t>Doing something well or with excellence is one definition of a virtue.</a:t>
            </a:r>
          </a:p>
          <a:p>
            <a:pPr marL="365125" indent="-282575" eaLnBrk="1" hangingPunct="1">
              <a:lnSpc>
                <a:spcPct val="80000"/>
              </a:lnSpc>
              <a:buFont typeface="Wingdings 2" pitchFamily="2" charset="2"/>
              <a:buNone/>
            </a:pPr>
            <a:endParaRPr lang="en-US" altLang="en-US">
              <a:ea typeface="ＭＳ Ｐゴシック" panose="020B0600070205080204" pitchFamily="34" charset="-128"/>
            </a:endParaRPr>
          </a:p>
          <a:p>
            <a:pPr marL="815975" lvl="1" indent="-282575" eaLnBrk="1" hangingPunct="1">
              <a:lnSpc>
                <a:spcPct val="80000"/>
              </a:lnSpc>
              <a:buFont typeface="Arial" panose="020B0604020202020204" pitchFamily="34" charset="0"/>
              <a:buChar char="•"/>
            </a:pPr>
            <a:r>
              <a:rPr lang="en-US" altLang="en-US">
                <a:ea typeface="ＭＳ Ｐゴシック" panose="020B0600070205080204" pitchFamily="34" charset="-128"/>
              </a:rPr>
              <a:t>Things are said to have virtue when they perform the function proper to them well … the function that is proper to a thing is called it’s “work</a:t>
            </a:r>
          </a:p>
          <a:p>
            <a:pPr marL="815975" lvl="1" indent="-282575" eaLnBrk="1" hangingPunct="1">
              <a:lnSpc>
                <a:spcPct val="80000"/>
              </a:lnSpc>
              <a:buFont typeface="Arial" panose="020B0604020202020204" pitchFamily="34" charset="0"/>
              <a:buChar char="•"/>
            </a:pPr>
            <a:r>
              <a:rPr lang="en-US" altLang="en-US">
                <a:ea typeface="ＭＳ Ｐゴシック" panose="020B0600070205080204" pitchFamily="34" charset="-128"/>
              </a:rPr>
              <a:t>Screwdrivers drive screws; that is their work, or, loosely speaking, their virtue</a:t>
            </a:r>
          </a:p>
          <a:p>
            <a:pPr marL="815975" lvl="1" indent="-282575" eaLnBrk="1" hangingPunct="1">
              <a:lnSpc>
                <a:spcPct val="80000"/>
              </a:lnSpc>
              <a:buFont typeface="Arial" panose="020B0604020202020204" pitchFamily="34" charset="0"/>
              <a:buChar char="•"/>
            </a:pPr>
            <a:r>
              <a:rPr lang="en-US" altLang="en-US">
                <a:ea typeface="ＭＳ Ｐゴシック" panose="020B0600070205080204" pitchFamily="34" charset="-128"/>
              </a:rPr>
              <a:t>Also, a thing’s “work” is what only it can do, or </a:t>
            </a:r>
            <a:r>
              <a:rPr lang="en-US" altLang="en-US" i="1">
                <a:ea typeface="ＭＳ Ｐゴシック" panose="020B0600070205080204" pitchFamily="34" charset="-128"/>
              </a:rPr>
              <a:t>what nothing else can do so well </a:t>
            </a:r>
            <a:r>
              <a:rPr lang="en-US" altLang="en-US">
                <a:ea typeface="ＭＳ Ｐゴシック" panose="020B0600070205080204" pitchFamily="34" charset="-128"/>
              </a:rPr>
              <a:t>(Plato</a:t>
            </a:r>
            <a:r>
              <a:rPr lang="en-US" altLang="en-US" i="1">
                <a:ea typeface="ＭＳ Ｐゴシック" panose="020B0600070205080204" pitchFamily="34" charset="-128"/>
              </a:rPr>
              <a:t>, Republic, </a:t>
            </a:r>
            <a:r>
              <a:rPr lang="en-US" altLang="en-US">
                <a:ea typeface="ＭＳ Ｐゴシック" panose="020B0600070205080204" pitchFamily="34" charset="-128"/>
              </a:rPr>
              <a:t>352-3)</a:t>
            </a:r>
          </a:p>
        </p:txBody>
      </p:sp>
      <p:sp>
        <p:nvSpPr>
          <p:cNvPr id="26628" name="Slide Number Placeholder 3">
            <a:extLst>
              <a:ext uri="{FF2B5EF4-FFF2-40B4-BE49-F238E27FC236}">
                <a16:creationId xmlns:a16="http://schemas.microsoft.com/office/drawing/2014/main" id="{5C4A3885-A3A2-0E47-BDA9-1D04FAA521F0}"/>
              </a:ext>
            </a:extLst>
          </p:cNvPr>
          <p:cNvSpPr>
            <a:spLocks noGrp="1"/>
          </p:cNvSpPr>
          <p:nvPr>
            <p:ph type="sldNum" sz="quarter" idx="12"/>
          </p:nvPr>
        </p:nvSpPr>
        <p:spPr bwMode="auto">
          <a:xfrm>
            <a:off x="7521388" y="5476097"/>
            <a:ext cx="1483056" cy="851848"/>
          </a:xfrm>
          <a:ln>
            <a:miter lim="800000"/>
            <a:headEnd/>
            <a:tailEnd/>
          </a:ln>
        </p:spPr>
        <p:txBody>
          <a:bodyPr rtlCol="0"/>
          <a:lstStyle/>
          <a:p>
            <a:pPr>
              <a:defRPr/>
            </a:pPr>
            <a:fld id="{DEDE297A-08AB-144A-9CF1-128088C10462}" type="slidenum">
              <a:rPr lang="en-US">
                <a:gradFill>
                  <a:gsLst>
                    <a:gs pos="0">
                      <a:schemeClr val="tx1">
                        <a:alpha val="10000"/>
                      </a:schemeClr>
                    </a:gs>
                    <a:gs pos="100000">
                      <a:schemeClr val="tx1">
                        <a:alpha val="10000"/>
                      </a:schemeClr>
                    </a:gs>
                  </a:gsLst>
                  <a:lin ang="5400000" scaled="0"/>
                </a:gradFill>
                <a:latin typeface="Arial" pitchFamily="-107" charset="0"/>
                <a:ea typeface="+mn-ea"/>
              </a:rPr>
              <a:pPr>
                <a:defRPr/>
              </a:pPr>
              <a:t>12</a:t>
            </a:fld>
            <a:endParaRPr lang="en-US">
              <a:gradFill>
                <a:gsLst>
                  <a:gs pos="0">
                    <a:schemeClr val="tx1">
                      <a:alpha val="10000"/>
                    </a:schemeClr>
                  </a:gs>
                  <a:gs pos="100000">
                    <a:schemeClr val="tx1">
                      <a:alpha val="10000"/>
                    </a:schemeClr>
                  </a:gs>
                </a:gsLst>
                <a:lin ang="5400000" scaled="0"/>
              </a:gradFill>
              <a:latin typeface="Arial" pitchFamily="-107" charset="0"/>
              <a:ea typeface="+mn-ea"/>
            </a:endParaRPr>
          </a:p>
        </p:txBody>
      </p:sp>
    </p:spTree>
  </p:cSld>
  <p:clrMapOvr>
    <a:masterClrMapping/>
  </p:clrMapOvr>
  <p:transition spd="slow">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9BF04-4A41-224A-8D31-F1AFD59C112A}"/>
              </a:ext>
            </a:extLst>
          </p:cNvPr>
          <p:cNvSpPr>
            <a:spLocks noGrp="1"/>
          </p:cNvSpPr>
          <p:nvPr>
            <p:ph type="title"/>
          </p:nvPr>
        </p:nvSpPr>
        <p:spPr/>
        <p:txBody>
          <a:bodyPr>
            <a:noAutofit/>
          </a:bodyPr>
          <a:lstStyle/>
          <a:p>
            <a:pPr eaLnBrk="1" hangingPunct="1"/>
            <a:r>
              <a:rPr lang="en-US" altLang="en-US">
                <a:solidFill>
                  <a:srgbClr val="5E5028"/>
                </a:solidFill>
                <a:ea typeface="ＭＳ Ｐゴシック" panose="020B0600070205080204" pitchFamily="34" charset="-128"/>
              </a:rPr>
              <a:t>Intellectual Virtues</a:t>
            </a:r>
          </a:p>
        </p:txBody>
      </p:sp>
      <p:sp>
        <p:nvSpPr>
          <p:cNvPr id="27651" name="Content Placeholder 2">
            <a:extLst>
              <a:ext uri="{FF2B5EF4-FFF2-40B4-BE49-F238E27FC236}">
                <a16:creationId xmlns:a16="http://schemas.microsoft.com/office/drawing/2014/main" id="{0209210E-548D-814E-8536-86429C01EAFF}"/>
              </a:ext>
            </a:extLst>
          </p:cNvPr>
          <p:cNvSpPr>
            <a:spLocks noGrp="1"/>
          </p:cNvSpPr>
          <p:nvPr>
            <p:ph idx="1"/>
          </p:nvPr>
        </p:nvSpPr>
        <p:spPr/>
        <p:txBody>
          <a:bodyPr>
            <a:normAutofit/>
          </a:bodyPr>
          <a:lstStyle/>
          <a:p>
            <a:pPr marL="365125" indent="-282575" eaLnBrk="1" hangingPunct="1">
              <a:lnSpc>
                <a:spcPct val="60000"/>
              </a:lnSpc>
              <a:buFont typeface="Wingdings 2" pitchFamily="2" charset="2"/>
              <a:buNone/>
            </a:pPr>
            <a:endParaRPr lang="en-US" altLang="en-US" sz="1700">
              <a:ea typeface="ＭＳ Ｐゴシック" panose="020B0600070205080204" pitchFamily="34" charset="-128"/>
            </a:endParaRPr>
          </a:p>
          <a:p>
            <a:pPr marL="365125" indent="-282575" eaLnBrk="1" hangingPunct="1">
              <a:lnSpc>
                <a:spcPct val="60000"/>
              </a:lnSpc>
              <a:buFont typeface="Wingdings 2" pitchFamily="2" charset="2"/>
              <a:buNone/>
            </a:pPr>
            <a:r>
              <a:rPr lang="en-US" altLang="en-US" sz="1700">
                <a:ea typeface="ＭＳ Ｐゴシック" panose="020B0600070205080204" pitchFamily="34" charset="-128"/>
              </a:rPr>
              <a:t>For Humans this “work” is reason (we are </a:t>
            </a:r>
            <a:r>
              <a:rPr lang="en-US" altLang="en-US" sz="1700">
                <a:solidFill>
                  <a:srgbClr val="C00000"/>
                </a:solidFill>
                <a:ea typeface="ＭＳ Ｐゴシック" panose="020B0600070205080204" pitchFamily="34" charset="-128"/>
              </a:rPr>
              <a:t>rational</a:t>
            </a:r>
            <a:r>
              <a:rPr lang="en-US" altLang="en-US" sz="1700">
                <a:solidFill>
                  <a:srgbClr val="00B0F0"/>
                </a:solidFill>
                <a:ea typeface="ＭＳ Ｐゴシック" panose="020B0600070205080204" pitchFamily="34" charset="-128"/>
              </a:rPr>
              <a:t> </a:t>
            </a:r>
            <a:r>
              <a:rPr lang="en-US" altLang="en-US" sz="1700">
                <a:ea typeface="ＭＳ Ｐゴシック" panose="020B0600070205080204" pitchFamily="34" charset="-128"/>
              </a:rPr>
              <a:t>animals), composed of </a:t>
            </a:r>
          </a:p>
          <a:p>
            <a:pPr marL="365125" indent="-282575" eaLnBrk="1" hangingPunct="1">
              <a:lnSpc>
                <a:spcPct val="60000"/>
              </a:lnSpc>
              <a:buFont typeface="Wingdings" pitchFamily="2" charset="2"/>
              <a:buChar char="q"/>
            </a:pPr>
            <a:r>
              <a:rPr lang="en-US" altLang="en-US" sz="1700">
                <a:solidFill>
                  <a:srgbClr val="C00000"/>
                </a:solidFill>
                <a:ea typeface="ＭＳ Ｐゴシック" panose="020B0600070205080204" pitchFamily="34" charset="-128"/>
              </a:rPr>
              <a:t>theoretical wisdom </a:t>
            </a:r>
            <a:r>
              <a:rPr lang="en-US" altLang="en-US" sz="1700" i="1">
                <a:solidFill>
                  <a:srgbClr val="C00000"/>
                </a:solidFill>
                <a:ea typeface="ＭＳ Ｐゴシック" panose="020B0600070205080204" pitchFamily="34" charset="-128"/>
              </a:rPr>
              <a:t>(sophia)</a:t>
            </a:r>
          </a:p>
          <a:p>
            <a:pPr marL="365125" indent="-282575" eaLnBrk="1" hangingPunct="1">
              <a:lnSpc>
                <a:spcPct val="60000"/>
              </a:lnSpc>
              <a:buFont typeface="Wingdings" pitchFamily="2" charset="2"/>
              <a:buChar char="q"/>
            </a:pPr>
            <a:r>
              <a:rPr lang="en-US" altLang="en-US" sz="1700">
                <a:solidFill>
                  <a:srgbClr val="C00000"/>
                </a:solidFill>
                <a:ea typeface="ＭＳ Ｐゴシック" panose="020B0600070205080204" pitchFamily="34" charset="-128"/>
              </a:rPr>
              <a:t>scientific reasoning </a:t>
            </a:r>
            <a:r>
              <a:rPr lang="en-US" altLang="en-US" sz="1700" i="1">
                <a:solidFill>
                  <a:srgbClr val="C00000"/>
                </a:solidFill>
                <a:ea typeface="ＭＳ Ｐゴシック" panose="020B0600070205080204" pitchFamily="34" charset="-128"/>
              </a:rPr>
              <a:t>(episteme, gk; scientia, latin), </a:t>
            </a:r>
            <a:r>
              <a:rPr lang="en-US" altLang="en-US" sz="1700">
                <a:solidFill>
                  <a:srgbClr val="C00000"/>
                </a:solidFill>
                <a:ea typeface="ＭＳ Ｐゴシック" panose="020B0600070205080204" pitchFamily="34" charset="-128"/>
              </a:rPr>
              <a:t>and </a:t>
            </a:r>
          </a:p>
          <a:p>
            <a:pPr marL="365125" indent="-282575" eaLnBrk="1" hangingPunct="1">
              <a:lnSpc>
                <a:spcPct val="60000"/>
              </a:lnSpc>
              <a:buFont typeface="Wingdings" pitchFamily="2" charset="2"/>
              <a:buChar char="q"/>
            </a:pPr>
            <a:r>
              <a:rPr lang="en-US" altLang="en-US" sz="1700">
                <a:solidFill>
                  <a:srgbClr val="C00000"/>
                </a:solidFill>
                <a:ea typeface="ＭＳ Ｐゴシック" panose="020B0600070205080204" pitchFamily="34" charset="-128"/>
              </a:rPr>
              <a:t>intuitive understanding </a:t>
            </a:r>
            <a:r>
              <a:rPr lang="en-US" altLang="en-US" sz="1700" i="1">
                <a:solidFill>
                  <a:srgbClr val="C00000"/>
                </a:solidFill>
                <a:ea typeface="ＭＳ Ｐゴシック" panose="020B0600070205080204" pitchFamily="34" charset="-128"/>
              </a:rPr>
              <a:t>(nous)</a:t>
            </a:r>
          </a:p>
          <a:p>
            <a:pPr marL="365125" indent="-282575" eaLnBrk="1" hangingPunct="1">
              <a:lnSpc>
                <a:spcPct val="60000"/>
              </a:lnSpc>
              <a:buFont typeface="Wingdings" pitchFamily="2" charset="2"/>
              <a:buChar char="q"/>
            </a:pPr>
            <a:r>
              <a:rPr lang="en-US" altLang="en-US" sz="1700">
                <a:solidFill>
                  <a:srgbClr val="C00000"/>
                </a:solidFill>
                <a:ea typeface="ＭＳ Ｐゴシック" panose="020B0600070205080204" pitchFamily="34" charset="-128"/>
              </a:rPr>
              <a:t>practical wisdom/practical reason, prudence </a:t>
            </a:r>
            <a:r>
              <a:rPr lang="en-US" altLang="en-US" sz="1700" i="1">
                <a:solidFill>
                  <a:srgbClr val="C00000"/>
                </a:solidFill>
                <a:ea typeface="ＭＳ Ｐゴシック" panose="020B0600070205080204" pitchFamily="34" charset="-128"/>
              </a:rPr>
              <a:t>(phronesis)</a:t>
            </a:r>
          </a:p>
          <a:p>
            <a:pPr marL="365125" indent="-282575" eaLnBrk="1" hangingPunct="1">
              <a:lnSpc>
                <a:spcPct val="60000"/>
              </a:lnSpc>
              <a:buFont typeface="Wingdings" pitchFamily="2" charset="2"/>
              <a:buChar char="q"/>
            </a:pPr>
            <a:r>
              <a:rPr lang="en-US" altLang="en-US" sz="1700">
                <a:solidFill>
                  <a:srgbClr val="C00000"/>
                </a:solidFill>
                <a:ea typeface="ＭＳ Ｐゴシック" panose="020B0600070205080204" pitchFamily="34" charset="-128"/>
              </a:rPr>
              <a:t>craft knowledge, skill, art </a:t>
            </a:r>
            <a:r>
              <a:rPr lang="en-US" altLang="en-US" sz="1700" i="1">
                <a:solidFill>
                  <a:srgbClr val="C00000"/>
                </a:solidFill>
                <a:ea typeface="ＭＳ Ｐゴシック" panose="020B0600070205080204" pitchFamily="34" charset="-128"/>
              </a:rPr>
              <a:t>(techne)</a:t>
            </a:r>
          </a:p>
          <a:p>
            <a:pPr marL="365125" indent="-282575" eaLnBrk="1" hangingPunct="1">
              <a:lnSpc>
                <a:spcPct val="60000"/>
              </a:lnSpc>
              <a:buFont typeface="Wingdings 2" pitchFamily="2" charset="2"/>
              <a:buNone/>
            </a:pPr>
            <a:endParaRPr lang="en-US" altLang="en-US" sz="1700" i="1">
              <a:solidFill>
                <a:srgbClr val="C00000"/>
              </a:solidFill>
              <a:ea typeface="ＭＳ Ｐゴシック" panose="020B0600070205080204" pitchFamily="34" charset="-128"/>
            </a:endParaRPr>
          </a:p>
          <a:p>
            <a:pPr marL="365125" indent="-282575" eaLnBrk="1" hangingPunct="1">
              <a:buFont typeface="Wingdings 2" pitchFamily="2" charset="2"/>
              <a:buNone/>
            </a:pPr>
            <a:r>
              <a:rPr lang="en-US" altLang="en-US" sz="1700">
                <a:solidFill>
                  <a:schemeClr val="tx2"/>
                </a:solidFill>
                <a:ea typeface="ＭＳ Ｐゴシック" panose="020B0600070205080204" pitchFamily="34" charset="-128"/>
              </a:rPr>
              <a:t>Note that, though tradition calls these kinds of reasoning ‘virtues’ they are not virtues, strictly speaking (except for the first &amp; fourth). Can you see why?</a:t>
            </a:r>
          </a:p>
          <a:p>
            <a:pPr marL="365125" indent="-282575" eaLnBrk="1" hangingPunct="1">
              <a:lnSpc>
                <a:spcPct val="60000"/>
              </a:lnSpc>
              <a:buFont typeface="Wingdings" pitchFamily="2" charset="2"/>
              <a:buChar char="q"/>
            </a:pPr>
            <a:endParaRPr lang="en-US" altLang="en-US" sz="1700" i="1">
              <a:solidFill>
                <a:srgbClr val="00B0F0"/>
              </a:solidFill>
              <a:ea typeface="ＭＳ Ｐゴシック" panose="020B0600070205080204" pitchFamily="34" charset="-128"/>
            </a:endParaRPr>
          </a:p>
          <a:p>
            <a:pPr marL="365125" indent="-282575" eaLnBrk="1" hangingPunct="1">
              <a:lnSpc>
                <a:spcPct val="60000"/>
              </a:lnSpc>
              <a:buFont typeface="Wingdings 2" pitchFamily="2" charset="2"/>
              <a:buNone/>
            </a:pPr>
            <a:endParaRPr lang="en-US" altLang="en-US" sz="1700" i="1">
              <a:ea typeface="ＭＳ Ｐゴシック" panose="020B0600070205080204" pitchFamily="34" charset="-128"/>
            </a:endParaRPr>
          </a:p>
        </p:txBody>
      </p:sp>
      <p:sp>
        <p:nvSpPr>
          <p:cNvPr id="27654" name="Slide Number Placeholder 5">
            <a:extLst>
              <a:ext uri="{FF2B5EF4-FFF2-40B4-BE49-F238E27FC236}">
                <a16:creationId xmlns:a16="http://schemas.microsoft.com/office/drawing/2014/main" id="{276BBEDF-0506-0B46-AC1B-95EADA108718}"/>
              </a:ext>
            </a:extLst>
          </p:cNvPr>
          <p:cNvSpPr>
            <a:spLocks noGrp="1"/>
          </p:cNvSpPr>
          <p:nvPr>
            <p:ph type="sldNum" sz="quarter" idx="12"/>
          </p:nvPr>
        </p:nvSpPr>
        <p:spPr bwMode="auto">
          <a:xfrm>
            <a:off x="7521388" y="5476097"/>
            <a:ext cx="1483056" cy="851848"/>
          </a:xfrm>
          <a:ln>
            <a:miter lim="800000"/>
            <a:headEnd/>
            <a:tailEnd/>
          </a:ln>
        </p:spPr>
        <p:txBody>
          <a:bodyPr rtlCol="0"/>
          <a:lstStyle/>
          <a:p>
            <a:pPr>
              <a:defRPr/>
            </a:pPr>
            <a:fld id="{39677B29-B848-D24F-A42A-E8C22AFD6420}" type="slidenum">
              <a:rPr lang="en-US">
                <a:gradFill>
                  <a:gsLst>
                    <a:gs pos="0">
                      <a:schemeClr val="tx1">
                        <a:alpha val="10000"/>
                      </a:schemeClr>
                    </a:gs>
                    <a:gs pos="100000">
                      <a:schemeClr val="tx1">
                        <a:alpha val="10000"/>
                      </a:schemeClr>
                    </a:gs>
                  </a:gsLst>
                  <a:lin ang="5400000" scaled="0"/>
                </a:gradFill>
                <a:latin typeface="Arial" pitchFamily="-107" charset="0"/>
                <a:ea typeface="+mn-ea"/>
              </a:rPr>
              <a:pPr>
                <a:defRPr/>
              </a:pPr>
              <a:t>13</a:t>
            </a:fld>
            <a:endParaRPr lang="en-US" dirty="0">
              <a:gradFill>
                <a:gsLst>
                  <a:gs pos="0">
                    <a:schemeClr val="tx1">
                      <a:alpha val="10000"/>
                    </a:schemeClr>
                  </a:gs>
                  <a:gs pos="100000">
                    <a:schemeClr val="tx1">
                      <a:alpha val="10000"/>
                    </a:schemeClr>
                  </a:gs>
                </a:gsLst>
                <a:lin ang="5400000" scaled="0"/>
              </a:gradFill>
              <a:latin typeface="Arial" pitchFamily="-107" charset="0"/>
              <a:ea typeface="+mn-ea"/>
            </a:endParaRPr>
          </a:p>
        </p:txBody>
      </p:sp>
      <p:sp>
        <p:nvSpPr>
          <p:cNvPr id="4" name="Right Brace 3">
            <a:extLst>
              <a:ext uri="{FF2B5EF4-FFF2-40B4-BE49-F238E27FC236}">
                <a16:creationId xmlns:a16="http://schemas.microsoft.com/office/drawing/2014/main" id="{A49B66A4-C4EC-524B-BE76-0C2260BDACB2}"/>
              </a:ext>
            </a:extLst>
          </p:cNvPr>
          <p:cNvSpPr/>
          <p:nvPr/>
        </p:nvSpPr>
        <p:spPr>
          <a:xfrm>
            <a:off x="7239000" y="2743200"/>
            <a:ext cx="304800" cy="16764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7894" name="TextBox 4">
            <a:extLst>
              <a:ext uri="{FF2B5EF4-FFF2-40B4-BE49-F238E27FC236}">
                <a16:creationId xmlns:a16="http://schemas.microsoft.com/office/drawing/2014/main" id="{B5827360-832A-E942-9A3C-C8F4403FA810}"/>
              </a:ext>
            </a:extLst>
          </p:cNvPr>
          <p:cNvSpPr txBox="1">
            <a:spLocks noChangeArrowheads="1"/>
          </p:cNvSpPr>
          <p:nvPr/>
        </p:nvSpPr>
        <p:spPr bwMode="auto">
          <a:xfrm>
            <a:off x="7620000" y="3048000"/>
            <a:ext cx="152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All 5 are intellectual virtues, NOT moral virtues</a:t>
            </a:r>
          </a:p>
        </p:txBody>
      </p:sp>
    </p:spTree>
  </p:cSld>
  <p:clrMapOvr>
    <a:masterClrMapping/>
  </p:clrMapOvr>
  <p:transition spd="slow">
    <p:random/>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84943-CF80-AB46-9AA2-EEEA3C9F3685}"/>
              </a:ext>
            </a:extLst>
          </p:cNvPr>
          <p:cNvSpPr>
            <a:spLocks noGrp="1"/>
          </p:cNvSpPr>
          <p:nvPr>
            <p:ph type="title"/>
          </p:nvPr>
        </p:nvSpPr>
        <p:spPr/>
        <p:txBody>
          <a:bodyPr>
            <a:normAutofit fontScale="90000"/>
          </a:bodyPr>
          <a:lstStyle/>
          <a:p>
            <a:pPr eaLnBrk="1" hangingPunct="1"/>
            <a:r>
              <a:rPr lang="en-US" altLang="en-US" sz="4100">
                <a:solidFill>
                  <a:srgbClr val="5E5028"/>
                </a:solidFill>
                <a:ea typeface="ＭＳ Ｐゴシック" panose="020B0600070205080204" pitchFamily="34" charset="-128"/>
              </a:rPr>
              <a:t>Moral Virtues </a:t>
            </a:r>
            <a:br>
              <a:rPr lang="en-US" altLang="en-US" sz="4100">
                <a:solidFill>
                  <a:srgbClr val="5E5028"/>
                </a:solidFill>
                <a:ea typeface="ＭＳ Ｐゴシック" panose="020B0600070205080204" pitchFamily="34" charset="-128"/>
              </a:rPr>
            </a:br>
            <a:r>
              <a:rPr lang="en-US" altLang="en-US" sz="4100">
                <a:solidFill>
                  <a:srgbClr val="5E5028"/>
                </a:solidFill>
                <a:ea typeface="ＭＳ Ｐゴシック" panose="020B0600070205080204" pitchFamily="34" charset="-128"/>
              </a:rPr>
              <a:t>(And One Intellectual Virtue)</a:t>
            </a:r>
          </a:p>
        </p:txBody>
      </p:sp>
      <p:sp>
        <p:nvSpPr>
          <p:cNvPr id="28675" name="Content Placeholder 2">
            <a:extLst>
              <a:ext uri="{FF2B5EF4-FFF2-40B4-BE49-F238E27FC236}">
                <a16:creationId xmlns:a16="http://schemas.microsoft.com/office/drawing/2014/main" id="{2623C622-7594-B046-9D40-B771502BA625}"/>
              </a:ext>
            </a:extLst>
          </p:cNvPr>
          <p:cNvSpPr>
            <a:spLocks noGrp="1"/>
          </p:cNvSpPr>
          <p:nvPr>
            <p:ph sz="half" idx="1"/>
          </p:nvPr>
        </p:nvSpPr>
        <p:spPr>
          <a:xfrm>
            <a:off x="914400" y="1735138"/>
            <a:ext cx="3565525" cy="4437062"/>
          </a:xfrm>
        </p:spPr>
        <p:txBody>
          <a:bodyPr>
            <a:normAutofit/>
          </a:bodyPr>
          <a:lstStyle/>
          <a:p>
            <a:pPr marL="365125" indent="-282575" eaLnBrk="1" hangingPunct="1">
              <a:lnSpc>
                <a:spcPct val="80000"/>
              </a:lnSpc>
              <a:buFont typeface="Wingdings 2" pitchFamily="2" charset="2"/>
              <a:buNone/>
            </a:pPr>
            <a:r>
              <a:rPr lang="en-US" altLang="en-US">
                <a:ea typeface="ＭＳ Ｐゴシック" panose="020B0600070205080204" pitchFamily="34" charset="-128"/>
              </a:rPr>
              <a:t>Aristotle identifies 11 moral virtues, all governed by one intellectual virtue, </a:t>
            </a:r>
            <a:r>
              <a:rPr lang="en-US" altLang="en-US" i="1">
                <a:solidFill>
                  <a:srgbClr val="C00000"/>
                </a:solidFill>
                <a:ea typeface="ＭＳ Ｐゴシック" panose="020B0600070205080204" pitchFamily="34" charset="-128"/>
              </a:rPr>
              <a:t>prudence</a:t>
            </a:r>
            <a:r>
              <a:rPr lang="en-US" altLang="en-US">
                <a:ea typeface="ＭＳ Ｐゴシック" panose="020B0600070205080204" pitchFamily="34" charset="-128"/>
              </a:rPr>
              <a:t>—good deliberation</a:t>
            </a:r>
          </a:p>
          <a:p>
            <a:pPr marL="365125" indent="-282575" eaLnBrk="1" hangingPunct="1">
              <a:lnSpc>
                <a:spcPct val="80000"/>
              </a:lnSpc>
              <a:buSzPct val="75000"/>
              <a:buFont typeface="Wingdings 2" pitchFamily="2" charset="2"/>
              <a:buAutoNum type="arabicParenR"/>
            </a:pPr>
            <a:r>
              <a:rPr lang="en-US" altLang="en-US">
                <a:solidFill>
                  <a:srgbClr val="00B0F0"/>
                </a:solidFill>
                <a:ea typeface="ＭＳ Ｐゴシック" panose="020B0600070205080204" pitchFamily="34" charset="-128"/>
              </a:rPr>
              <a:t>Courage</a:t>
            </a:r>
          </a:p>
          <a:p>
            <a:pPr marL="365125" indent="-282575" eaLnBrk="1" hangingPunct="1">
              <a:lnSpc>
                <a:spcPct val="80000"/>
              </a:lnSpc>
              <a:buSzPct val="75000"/>
              <a:buFont typeface="Wingdings 2" pitchFamily="2" charset="2"/>
              <a:buAutoNum type="arabicParenR"/>
            </a:pPr>
            <a:r>
              <a:rPr lang="en-US" altLang="en-US">
                <a:solidFill>
                  <a:srgbClr val="00B0F0"/>
                </a:solidFill>
                <a:ea typeface="ＭＳ Ｐゴシック" panose="020B0600070205080204" pitchFamily="34" charset="-128"/>
              </a:rPr>
              <a:t>Temperance</a:t>
            </a:r>
          </a:p>
          <a:p>
            <a:pPr marL="365125" indent="-282575" eaLnBrk="1" hangingPunct="1">
              <a:lnSpc>
                <a:spcPct val="80000"/>
              </a:lnSpc>
              <a:buSzPct val="75000"/>
              <a:buFont typeface="Wingdings 2" pitchFamily="2" charset="2"/>
              <a:buAutoNum type="arabicParenR"/>
            </a:pPr>
            <a:r>
              <a:rPr lang="en-US" altLang="en-US">
                <a:solidFill>
                  <a:srgbClr val="00B0F0"/>
                </a:solidFill>
                <a:ea typeface="ＭＳ Ｐゴシック" panose="020B0600070205080204" pitchFamily="34" charset="-128"/>
              </a:rPr>
              <a:t>Generosity</a:t>
            </a:r>
          </a:p>
          <a:p>
            <a:pPr marL="365125" indent="-282575" eaLnBrk="1" hangingPunct="1">
              <a:lnSpc>
                <a:spcPct val="80000"/>
              </a:lnSpc>
              <a:buSzPct val="75000"/>
              <a:buFont typeface="Wingdings 2" pitchFamily="2" charset="2"/>
              <a:buAutoNum type="arabicParenR"/>
            </a:pPr>
            <a:r>
              <a:rPr lang="en-US" altLang="en-US">
                <a:solidFill>
                  <a:srgbClr val="00B0F0"/>
                </a:solidFill>
                <a:ea typeface="ＭＳ Ｐゴシック" panose="020B0600070205080204" pitchFamily="34" charset="-128"/>
              </a:rPr>
              <a:t>Magnificence (generosity with wealth)</a:t>
            </a:r>
          </a:p>
          <a:p>
            <a:pPr marL="365125" indent="-282575" eaLnBrk="1" hangingPunct="1">
              <a:lnSpc>
                <a:spcPct val="80000"/>
              </a:lnSpc>
              <a:buSzPct val="75000"/>
              <a:buFont typeface="Wingdings 2" pitchFamily="2" charset="2"/>
              <a:buAutoNum type="arabicParenR"/>
            </a:pPr>
            <a:r>
              <a:rPr lang="en-US" altLang="en-US">
                <a:solidFill>
                  <a:srgbClr val="00B0F0"/>
                </a:solidFill>
                <a:ea typeface="ＭＳ Ｐゴシック" panose="020B0600070205080204" pitchFamily="34" charset="-128"/>
              </a:rPr>
              <a:t>Magnanimity (proper pride)</a:t>
            </a:r>
          </a:p>
          <a:p>
            <a:pPr marL="365125" indent="-282575" eaLnBrk="1" hangingPunct="1">
              <a:lnSpc>
                <a:spcPct val="80000"/>
              </a:lnSpc>
              <a:buFont typeface="Wingdings 2" pitchFamily="2" charset="2"/>
              <a:buNone/>
            </a:pPr>
            <a:endParaRPr lang="en-US" altLang="en-US">
              <a:ea typeface="ＭＳ Ｐゴシック" panose="020B0600070205080204" pitchFamily="34" charset="-128"/>
            </a:endParaRPr>
          </a:p>
        </p:txBody>
      </p:sp>
      <p:sp>
        <p:nvSpPr>
          <p:cNvPr id="28676" name="Content Placeholder 3">
            <a:extLst>
              <a:ext uri="{FF2B5EF4-FFF2-40B4-BE49-F238E27FC236}">
                <a16:creationId xmlns:a16="http://schemas.microsoft.com/office/drawing/2014/main" id="{D380BA9D-8FB9-0E49-B67E-E55243CDDFC0}"/>
              </a:ext>
            </a:extLst>
          </p:cNvPr>
          <p:cNvSpPr>
            <a:spLocks noGrp="1"/>
          </p:cNvSpPr>
          <p:nvPr>
            <p:ph sz="half" idx="2"/>
          </p:nvPr>
        </p:nvSpPr>
        <p:spPr>
          <a:xfrm>
            <a:off x="4648200" y="1735138"/>
            <a:ext cx="3565525" cy="4741862"/>
          </a:xfrm>
        </p:spPr>
        <p:txBody>
          <a:bodyPr>
            <a:normAutofit/>
          </a:bodyPr>
          <a:lstStyle/>
          <a:p>
            <a:pPr marL="514350" indent="-514350" eaLnBrk="1" hangingPunct="1">
              <a:lnSpc>
                <a:spcPct val="80000"/>
              </a:lnSpc>
              <a:buSzPct val="75000"/>
              <a:buFont typeface="Tw Cen MT" panose="020B0602020104020603" pitchFamily="34" charset="77"/>
              <a:buAutoNum type="arabicParenR" startAt="6"/>
            </a:pPr>
            <a:r>
              <a:rPr lang="en-US" altLang="en-US">
                <a:solidFill>
                  <a:srgbClr val="00B0F0"/>
                </a:solidFill>
                <a:ea typeface="ＭＳ Ｐゴシック" panose="020B0600070205080204" pitchFamily="34" charset="-128"/>
              </a:rPr>
              <a:t>Right ambition</a:t>
            </a:r>
          </a:p>
          <a:p>
            <a:pPr marL="514350" indent="-514350" eaLnBrk="1" hangingPunct="1">
              <a:lnSpc>
                <a:spcPct val="80000"/>
              </a:lnSpc>
              <a:buSzPct val="75000"/>
              <a:buFont typeface="Tw Cen MT" panose="020B0602020104020603" pitchFamily="34" charset="77"/>
              <a:buAutoNum type="arabicParenR" startAt="6"/>
            </a:pPr>
            <a:r>
              <a:rPr lang="en-US" altLang="en-US">
                <a:solidFill>
                  <a:srgbClr val="00B0F0"/>
                </a:solidFill>
                <a:ea typeface="ＭＳ Ｐゴシック" panose="020B0600070205080204" pitchFamily="34" charset="-128"/>
              </a:rPr>
              <a:t>Good temper</a:t>
            </a:r>
          </a:p>
          <a:p>
            <a:pPr marL="514350" indent="-514350" eaLnBrk="1" hangingPunct="1">
              <a:lnSpc>
                <a:spcPct val="80000"/>
              </a:lnSpc>
              <a:buSzPct val="75000"/>
              <a:buFont typeface="Tw Cen MT" panose="020B0602020104020603" pitchFamily="34" charset="77"/>
              <a:buAutoNum type="arabicParenR" startAt="6"/>
            </a:pPr>
            <a:r>
              <a:rPr lang="en-US" altLang="en-US">
                <a:solidFill>
                  <a:srgbClr val="00B0F0"/>
                </a:solidFill>
                <a:ea typeface="ＭＳ Ｐゴシック" panose="020B0600070205080204" pitchFamily="34" charset="-128"/>
              </a:rPr>
              <a:t>Friendliness</a:t>
            </a:r>
          </a:p>
          <a:p>
            <a:pPr marL="514350" indent="-514350" eaLnBrk="1" hangingPunct="1">
              <a:lnSpc>
                <a:spcPct val="80000"/>
              </a:lnSpc>
              <a:buSzPct val="75000"/>
              <a:buFont typeface="Tw Cen MT" panose="020B0602020104020603" pitchFamily="34" charset="77"/>
              <a:buAutoNum type="arabicParenR" startAt="6"/>
            </a:pPr>
            <a:r>
              <a:rPr lang="en-US" altLang="en-US">
                <a:solidFill>
                  <a:srgbClr val="00B0F0"/>
                </a:solidFill>
                <a:ea typeface="ＭＳ Ｐゴシック" panose="020B0600070205080204" pitchFamily="34" charset="-128"/>
              </a:rPr>
              <a:t>Truthfulness</a:t>
            </a:r>
          </a:p>
          <a:p>
            <a:pPr marL="514350" indent="-514350" eaLnBrk="1" hangingPunct="1">
              <a:lnSpc>
                <a:spcPct val="80000"/>
              </a:lnSpc>
              <a:buSzPct val="75000"/>
              <a:buFont typeface="Tw Cen MT" panose="020B0602020104020603" pitchFamily="34" charset="77"/>
              <a:buAutoNum type="arabicParenR" startAt="6"/>
            </a:pPr>
            <a:r>
              <a:rPr lang="en-US" altLang="en-US">
                <a:solidFill>
                  <a:srgbClr val="00B0F0"/>
                </a:solidFill>
                <a:ea typeface="ＭＳ Ｐゴシック" panose="020B0600070205080204" pitchFamily="34" charset="-128"/>
              </a:rPr>
              <a:t>Wit</a:t>
            </a:r>
          </a:p>
          <a:p>
            <a:pPr marL="514350" indent="-514350" eaLnBrk="1" hangingPunct="1">
              <a:lnSpc>
                <a:spcPct val="80000"/>
              </a:lnSpc>
              <a:buSzPct val="75000"/>
              <a:buFont typeface="Tw Cen MT" panose="020B0602020104020603" pitchFamily="34" charset="77"/>
              <a:buAutoNum type="arabicParenR" startAt="6"/>
            </a:pPr>
            <a:r>
              <a:rPr lang="en-US" altLang="en-US">
                <a:solidFill>
                  <a:srgbClr val="00B0F0"/>
                </a:solidFill>
                <a:ea typeface="ＭＳ Ｐゴシック" panose="020B0600070205080204" pitchFamily="34" charset="-128"/>
              </a:rPr>
              <a:t>Justice</a:t>
            </a:r>
            <a:endParaRPr lang="en-US" altLang="en-US">
              <a:ea typeface="ＭＳ Ｐゴシック" panose="020B0600070205080204" pitchFamily="34" charset="-128"/>
            </a:endParaRPr>
          </a:p>
          <a:p>
            <a:pPr marL="514350" indent="-514350" eaLnBrk="1" hangingPunct="1">
              <a:lnSpc>
                <a:spcPct val="80000"/>
              </a:lnSpc>
              <a:buFont typeface="Wingdings 2" pitchFamily="2" charset="2"/>
              <a:buNone/>
            </a:pPr>
            <a:r>
              <a:rPr lang="en-US" altLang="en-US">
                <a:ea typeface="ＭＳ Ｐゴシック" panose="020B0600070205080204" pitchFamily="34" charset="-128"/>
              </a:rPr>
              <a:t>All except Justice are a “mean” between extremes</a:t>
            </a:r>
          </a:p>
          <a:p>
            <a:pPr marL="514350" indent="-514350" eaLnBrk="1" hangingPunct="1">
              <a:lnSpc>
                <a:spcPct val="80000"/>
              </a:lnSpc>
              <a:buFont typeface="Wingdings 2" pitchFamily="2" charset="2"/>
              <a:buNone/>
            </a:pPr>
            <a:endParaRPr lang="en-US" altLang="en-US">
              <a:ea typeface="ＭＳ Ｐゴシック" panose="020B0600070205080204" pitchFamily="34" charset="-128"/>
            </a:endParaRPr>
          </a:p>
          <a:p>
            <a:pPr marL="514350" indent="-514350" eaLnBrk="1" hangingPunct="1">
              <a:lnSpc>
                <a:spcPct val="80000"/>
              </a:lnSpc>
              <a:buFont typeface="Wingdings 2" pitchFamily="2" charset="2"/>
              <a:buNone/>
            </a:pPr>
            <a:endParaRPr lang="en-US" altLang="en-US">
              <a:ea typeface="ＭＳ Ｐゴシック" panose="020B0600070205080204" pitchFamily="34" charset="-128"/>
            </a:endParaRPr>
          </a:p>
        </p:txBody>
      </p:sp>
      <p:sp>
        <p:nvSpPr>
          <p:cNvPr id="28677" name="Slide Number Placeholder 4">
            <a:extLst>
              <a:ext uri="{FF2B5EF4-FFF2-40B4-BE49-F238E27FC236}">
                <a16:creationId xmlns:a16="http://schemas.microsoft.com/office/drawing/2014/main" id="{33A7C405-54CF-A842-9110-12785FF96A91}"/>
              </a:ext>
            </a:extLst>
          </p:cNvPr>
          <p:cNvSpPr>
            <a:spLocks noGrp="1"/>
          </p:cNvSpPr>
          <p:nvPr>
            <p:ph type="sldNum" sz="quarter" idx="12"/>
          </p:nvPr>
        </p:nvSpPr>
        <p:spPr bwMode="auto">
          <a:xfrm>
            <a:off x="7521388" y="5476097"/>
            <a:ext cx="1483056" cy="851848"/>
          </a:xfrm>
          <a:ln>
            <a:miter lim="800000"/>
            <a:headEnd/>
            <a:tailEnd/>
          </a:ln>
        </p:spPr>
        <p:txBody>
          <a:bodyPr rtlCol="0"/>
          <a:lstStyle/>
          <a:p>
            <a:pPr>
              <a:defRPr/>
            </a:pPr>
            <a:fld id="{5CACBD6D-09F5-C44F-A5F8-0B12E13A64F1}" type="slidenum">
              <a:rPr lang="en-US">
                <a:gradFill>
                  <a:gsLst>
                    <a:gs pos="0">
                      <a:schemeClr val="tx1">
                        <a:alpha val="10000"/>
                      </a:schemeClr>
                    </a:gs>
                    <a:gs pos="100000">
                      <a:schemeClr val="tx1">
                        <a:alpha val="10000"/>
                      </a:schemeClr>
                    </a:gs>
                  </a:gsLst>
                  <a:lin ang="5400000" scaled="0"/>
                </a:gradFill>
                <a:latin typeface="Arial" pitchFamily="-107" charset="0"/>
                <a:ea typeface="+mn-ea"/>
              </a:rPr>
              <a:pPr>
                <a:defRPr/>
              </a:pPr>
              <a:t>14</a:t>
            </a:fld>
            <a:endParaRPr lang="en-US">
              <a:gradFill>
                <a:gsLst>
                  <a:gs pos="0">
                    <a:schemeClr val="tx1">
                      <a:alpha val="10000"/>
                    </a:schemeClr>
                  </a:gs>
                  <a:gs pos="100000">
                    <a:schemeClr val="tx1">
                      <a:alpha val="10000"/>
                    </a:schemeClr>
                  </a:gs>
                </a:gsLst>
                <a:lin ang="5400000" scaled="0"/>
              </a:gradFill>
              <a:latin typeface="Arial" pitchFamily="-107" charset="0"/>
              <a:ea typeface="+mn-ea"/>
            </a:endParaRPr>
          </a:p>
        </p:txBody>
      </p:sp>
    </p:spTree>
  </p:cSld>
  <p:clrMapOvr>
    <a:masterClrMapping/>
  </p:clrMapOvr>
  <p:transition spd="slow">
    <p:random/>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7D82D-E726-3C4B-8202-6C50780B8AF6}"/>
              </a:ext>
            </a:extLst>
          </p:cNvPr>
          <p:cNvSpPr>
            <a:spLocks noGrp="1"/>
          </p:cNvSpPr>
          <p:nvPr>
            <p:ph type="title"/>
          </p:nvPr>
        </p:nvSpPr>
        <p:spPr>
          <a:xfrm>
            <a:off x="914400" y="76200"/>
            <a:ext cx="7313613" cy="868363"/>
          </a:xfrm>
        </p:spPr>
        <p:txBody>
          <a:bodyPr>
            <a:noAutofit/>
          </a:bodyPr>
          <a:lstStyle/>
          <a:p>
            <a:pPr eaLnBrk="1" hangingPunct="1"/>
            <a:r>
              <a:rPr lang="en-US" altLang="en-US">
                <a:solidFill>
                  <a:srgbClr val="5E5028"/>
                </a:solidFill>
                <a:ea typeface="ＭＳ Ｐゴシック" panose="020B0600070205080204" pitchFamily="34" charset="-128"/>
              </a:rPr>
              <a:t>Anatomy of a Moral Virtue</a:t>
            </a:r>
          </a:p>
        </p:txBody>
      </p:sp>
      <p:sp>
        <p:nvSpPr>
          <p:cNvPr id="29699" name="Content Placeholder 2">
            <a:extLst>
              <a:ext uri="{FF2B5EF4-FFF2-40B4-BE49-F238E27FC236}">
                <a16:creationId xmlns:a16="http://schemas.microsoft.com/office/drawing/2014/main" id="{36C30582-09F1-4E4E-B7A8-0AF82DF338A8}"/>
              </a:ext>
            </a:extLst>
          </p:cNvPr>
          <p:cNvSpPr>
            <a:spLocks noGrp="1"/>
          </p:cNvSpPr>
          <p:nvPr>
            <p:ph idx="1"/>
          </p:nvPr>
        </p:nvSpPr>
        <p:spPr>
          <a:xfrm>
            <a:off x="457200" y="2362200"/>
            <a:ext cx="8305800" cy="4343400"/>
          </a:xfrm>
        </p:spPr>
        <p:txBody>
          <a:bodyPr>
            <a:normAutofit/>
          </a:bodyPr>
          <a:lstStyle/>
          <a:p>
            <a:pPr marL="365125" indent="-282575" eaLnBrk="1" hangingPunct="1">
              <a:lnSpc>
                <a:spcPct val="60000"/>
              </a:lnSpc>
              <a:buFont typeface="Wingdings 2" pitchFamily="2" charset="2"/>
              <a:buNone/>
            </a:pPr>
            <a:r>
              <a:rPr lang="en-US" altLang="en-US" sz="1700">
                <a:solidFill>
                  <a:srgbClr val="00B0F0"/>
                </a:solidFill>
                <a:ea typeface="ＭＳ Ｐゴシック" panose="020B0600070205080204" pitchFamily="34" charset="-128"/>
              </a:rPr>
              <a:t>Cowardliness -------- Courage ---Rashness</a:t>
            </a:r>
          </a:p>
          <a:p>
            <a:pPr marL="365125" indent="-282575" eaLnBrk="1" hangingPunct="1">
              <a:lnSpc>
                <a:spcPct val="60000"/>
              </a:lnSpc>
              <a:buFont typeface="Wingdings 2" pitchFamily="2" charset="2"/>
              <a:buNone/>
            </a:pPr>
            <a:endParaRPr lang="en-US" altLang="en-US" sz="1700">
              <a:ea typeface="ＭＳ Ｐゴシック" panose="020B0600070205080204" pitchFamily="34" charset="-128"/>
            </a:endParaRPr>
          </a:p>
          <a:p>
            <a:pPr marL="365125" indent="-282575" eaLnBrk="1" hangingPunct="1">
              <a:buFont typeface="Wingdings 2" pitchFamily="2" charset="2"/>
              <a:buNone/>
            </a:pPr>
            <a:r>
              <a:rPr lang="en-US" altLang="en-US" sz="1700">
                <a:ea typeface="ＭＳ Ｐゴシック" panose="020B0600070205080204" pitchFamily="34" charset="-128"/>
              </a:rPr>
              <a:t>Courage is the mean between being a coward and being rash. </a:t>
            </a:r>
          </a:p>
          <a:p>
            <a:pPr marL="365125" indent="-282575" eaLnBrk="1" hangingPunct="1">
              <a:buFont typeface="Wingdings 2" pitchFamily="2" charset="2"/>
              <a:buNone/>
            </a:pPr>
            <a:r>
              <a:rPr lang="en-US" altLang="en-US" sz="1700">
                <a:ea typeface="ＭＳ Ｐゴシック" panose="020B0600070205080204" pitchFamily="34" charset="-128"/>
              </a:rPr>
              <a:t>A popular example:</a:t>
            </a:r>
          </a:p>
          <a:p>
            <a:pPr marL="885825" lvl="2" eaLnBrk="1" hangingPunct="1">
              <a:buFont typeface="Wingdings 2" pitchFamily="2" charset="2"/>
              <a:buNone/>
            </a:pPr>
            <a:r>
              <a:rPr lang="en-US" altLang="en-US" sz="1600">
                <a:solidFill>
                  <a:srgbClr val="00B0F0"/>
                </a:solidFill>
                <a:ea typeface="ＭＳ Ｐゴシック" panose="020B0600070205080204" pitchFamily="34" charset="-128"/>
              </a:rPr>
              <a:t>When running into battle, the coward lags behind, and the brash or rash person runs ahead. The courageous person keeps with his or her mates.</a:t>
            </a:r>
          </a:p>
          <a:p>
            <a:pPr marL="365125" indent="-282575" eaLnBrk="1" hangingPunct="1">
              <a:buFont typeface="Wingdings 2" pitchFamily="2" charset="2"/>
              <a:buNone/>
            </a:pPr>
            <a:r>
              <a:rPr lang="en-US" altLang="en-US" sz="1700">
                <a:ea typeface="ＭＳ Ｐゴシック" panose="020B0600070205080204" pitchFamily="34" charset="-128"/>
              </a:rPr>
              <a:t>Notice that ‘courage’ above, is not in the middle between the extremes. That is because prudence, the intellectual virtue that finds the mean, tells us that being courageous is more like being rash than it is like being cowardly. In fact, all the virtues depend on prudence for their existence … we couldn’t discover the moral virtues without skillful deliberation.</a:t>
            </a:r>
          </a:p>
          <a:p>
            <a:pPr marL="365125" indent="-282575" eaLnBrk="1" hangingPunct="1">
              <a:buFont typeface="Wingdings 2" pitchFamily="2" charset="2"/>
              <a:buNone/>
            </a:pPr>
            <a:r>
              <a:rPr lang="en-US" altLang="en-US" sz="1700">
                <a:ea typeface="ＭＳ Ｐゴシック" panose="020B0600070205080204" pitchFamily="34" charset="-128"/>
              </a:rPr>
              <a:t>For an example of prudence determining the mean, see Book 3, chapters 6 and 8 (check this link or google for it): </a:t>
            </a:r>
            <a:r>
              <a:rPr lang="en-US" altLang="en-US" sz="1200">
                <a:ea typeface="ＭＳ Ｐゴシック" panose="020B0600070205080204" pitchFamily="34" charset="-128"/>
                <a:hlinkClick r:id="rId2"/>
              </a:rPr>
              <a:t>http://www.constitution.org/ari/ethic_03.htm</a:t>
            </a:r>
            <a:endParaRPr lang="en-US" altLang="en-US" sz="1200">
              <a:ea typeface="ＭＳ Ｐゴシック" panose="020B0600070205080204" pitchFamily="34" charset="-128"/>
            </a:endParaRPr>
          </a:p>
          <a:p>
            <a:pPr marL="365125" indent="-282575" eaLnBrk="1" hangingPunct="1">
              <a:lnSpc>
                <a:spcPct val="60000"/>
              </a:lnSpc>
              <a:buFont typeface="Wingdings 2" pitchFamily="2" charset="2"/>
              <a:buNone/>
            </a:pPr>
            <a:endParaRPr lang="en-US" altLang="en-US" sz="1700">
              <a:ea typeface="ＭＳ Ｐゴシック" panose="020B0600070205080204" pitchFamily="34" charset="-128"/>
            </a:endParaRPr>
          </a:p>
        </p:txBody>
      </p:sp>
      <p:sp>
        <p:nvSpPr>
          <p:cNvPr id="29700" name="Slide Number Placeholder 3">
            <a:extLst>
              <a:ext uri="{FF2B5EF4-FFF2-40B4-BE49-F238E27FC236}">
                <a16:creationId xmlns:a16="http://schemas.microsoft.com/office/drawing/2014/main" id="{B76E1366-04CE-BC4C-9F55-90413C2C9E63}"/>
              </a:ext>
            </a:extLst>
          </p:cNvPr>
          <p:cNvSpPr>
            <a:spLocks noGrp="1"/>
          </p:cNvSpPr>
          <p:nvPr>
            <p:ph type="sldNum" sz="quarter" idx="12"/>
          </p:nvPr>
        </p:nvSpPr>
        <p:spPr bwMode="auto">
          <a:xfrm>
            <a:off x="7521388" y="5476097"/>
            <a:ext cx="1483056" cy="851848"/>
          </a:xfrm>
          <a:ln>
            <a:miter lim="800000"/>
            <a:headEnd/>
            <a:tailEnd/>
          </a:ln>
        </p:spPr>
        <p:txBody>
          <a:bodyPr rtlCol="0"/>
          <a:lstStyle/>
          <a:p>
            <a:pPr>
              <a:defRPr/>
            </a:pPr>
            <a:fld id="{F4B894D9-B23C-8F40-8EB9-05757CA4BB48}" type="slidenum">
              <a:rPr lang="en-US">
                <a:gradFill>
                  <a:gsLst>
                    <a:gs pos="0">
                      <a:schemeClr val="tx1">
                        <a:alpha val="10000"/>
                      </a:schemeClr>
                    </a:gs>
                    <a:gs pos="100000">
                      <a:schemeClr val="tx1">
                        <a:alpha val="10000"/>
                      </a:schemeClr>
                    </a:gs>
                  </a:gsLst>
                  <a:lin ang="5400000" scaled="0"/>
                </a:gradFill>
                <a:latin typeface="Arial" pitchFamily="-107" charset="0"/>
                <a:ea typeface="+mn-ea"/>
              </a:rPr>
              <a:pPr>
                <a:defRPr/>
              </a:pPr>
              <a:t>15</a:t>
            </a:fld>
            <a:endParaRPr lang="en-US">
              <a:gradFill>
                <a:gsLst>
                  <a:gs pos="0">
                    <a:schemeClr val="tx1">
                      <a:alpha val="10000"/>
                    </a:schemeClr>
                  </a:gs>
                  <a:gs pos="100000">
                    <a:schemeClr val="tx1">
                      <a:alpha val="10000"/>
                    </a:schemeClr>
                  </a:gs>
                </a:gsLst>
                <a:lin ang="5400000" scaled="0"/>
              </a:gradFill>
              <a:latin typeface="Arial" pitchFamily="-107" charset="0"/>
              <a:ea typeface="+mn-ea"/>
            </a:endParaRPr>
          </a:p>
        </p:txBody>
      </p:sp>
      <p:pic>
        <p:nvPicPr>
          <p:cNvPr id="6" name="Picture 5">
            <a:extLst>
              <a:ext uri="{FF2B5EF4-FFF2-40B4-BE49-F238E27FC236}">
                <a16:creationId xmlns:a16="http://schemas.microsoft.com/office/drawing/2014/main" id="{563AAB08-0F3B-4C4E-BAFD-BA325653EE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028700"/>
            <a:ext cx="4191000" cy="20955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5817B-A1BC-854F-A8B2-12AC6CE2E786}"/>
              </a:ext>
            </a:extLst>
          </p:cNvPr>
          <p:cNvSpPr>
            <a:spLocks noGrp="1"/>
          </p:cNvSpPr>
          <p:nvPr>
            <p:ph type="title"/>
          </p:nvPr>
        </p:nvSpPr>
        <p:spPr/>
        <p:txBody>
          <a:bodyPr>
            <a:normAutofit fontScale="90000"/>
          </a:bodyPr>
          <a:lstStyle/>
          <a:p>
            <a:pPr eaLnBrk="1" hangingPunct="1"/>
            <a:r>
              <a:rPr lang="en-US" altLang="en-US" sz="4100">
                <a:solidFill>
                  <a:srgbClr val="5E5028"/>
                </a:solidFill>
                <a:ea typeface="ＭＳ Ｐゴシック" panose="020B0600070205080204" pitchFamily="34" charset="-128"/>
              </a:rPr>
              <a:t>For Moral Virtue, Reason Must Rule</a:t>
            </a:r>
          </a:p>
        </p:txBody>
      </p:sp>
      <p:sp>
        <p:nvSpPr>
          <p:cNvPr id="40963" name="Content Placeholder 2">
            <a:extLst>
              <a:ext uri="{FF2B5EF4-FFF2-40B4-BE49-F238E27FC236}">
                <a16:creationId xmlns:a16="http://schemas.microsoft.com/office/drawing/2014/main" id="{5C9475F5-48DC-084E-8F46-9E70340560C5}"/>
              </a:ext>
            </a:extLst>
          </p:cNvPr>
          <p:cNvSpPr>
            <a:spLocks noGrp="1"/>
          </p:cNvSpPr>
          <p:nvPr>
            <p:ph idx="1"/>
          </p:nvPr>
        </p:nvSpPr>
        <p:spPr/>
        <p:txBody>
          <a:bodyPr/>
          <a:lstStyle/>
          <a:p>
            <a:pPr marL="365125" indent="-282575" eaLnBrk="1" hangingPunct="1">
              <a:buFont typeface="Wingdings 2" pitchFamily="2" charset="2"/>
              <a:buNone/>
            </a:pPr>
            <a:r>
              <a:rPr lang="en-US" altLang="en-US">
                <a:ea typeface="ＭＳ Ｐゴシック" panose="020B0600070205080204" pitchFamily="34" charset="-128"/>
              </a:rPr>
              <a:t>If a person is courageous or temperate by nature they have moral virtue, but not in a strict sense; being morally virtuous requires submitting one’s feelings and actions to reason: </a:t>
            </a:r>
          </a:p>
          <a:p>
            <a:pPr marL="885825" lvl="2" eaLnBrk="1" hangingPunct="1">
              <a:buSzPct val="100000"/>
              <a:buFont typeface="Wingdings" pitchFamily="2" charset="2"/>
              <a:buChar char="§"/>
            </a:pPr>
            <a:r>
              <a:rPr lang="en-US" altLang="en-US">
                <a:solidFill>
                  <a:srgbClr val="00B0F0"/>
                </a:solidFill>
                <a:ea typeface="ＭＳ Ｐゴシック" panose="020B0600070205080204" pitchFamily="34" charset="-128"/>
              </a:rPr>
              <a:t>as situations change or more information arrives, understanding changes and reason adjusts the actions (hollering at your kids, say, becomes coaxing, or vice versa) and passions (anger, say, becomes consternation, or vice versa)</a:t>
            </a:r>
          </a:p>
        </p:txBody>
      </p:sp>
      <p:sp>
        <p:nvSpPr>
          <p:cNvPr id="30724" name="Slide Number Placeholder 3">
            <a:extLst>
              <a:ext uri="{FF2B5EF4-FFF2-40B4-BE49-F238E27FC236}">
                <a16:creationId xmlns:a16="http://schemas.microsoft.com/office/drawing/2014/main" id="{120636E8-E610-F346-A8CF-9161640AFEEE}"/>
              </a:ext>
            </a:extLst>
          </p:cNvPr>
          <p:cNvSpPr>
            <a:spLocks noGrp="1"/>
          </p:cNvSpPr>
          <p:nvPr>
            <p:ph type="sldNum" sz="quarter" idx="12"/>
          </p:nvPr>
        </p:nvSpPr>
        <p:spPr bwMode="auto">
          <a:xfrm>
            <a:off x="7521388" y="5476097"/>
            <a:ext cx="1483056" cy="851848"/>
          </a:xfrm>
          <a:ln>
            <a:miter lim="800000"/>
            <a:headEnd/>
            <a:tailEnd/>
          </a:ln>
        </p:spPr>
        <p:txBody>
          <a:bodyPr rtlCol="0"/>
          <a:lstStyle/>
          <a:p>
            <a:pPr>
              <a:defRPr/>
            </a:pPr>
            <a:fld id="{A6EC7ABA-A918-094D-AA64-4FD53C2C91D6}" type="slidenum">
              <a:rPr lang="en-US">
                <a:gradFill>
                  <a:gsLst>
                    <a:gs pos="0">
                      <a:schemeClr val="tx1">
                        <a:alpha val="10000"/>
                      </a:schemeClr>
                    </a:gs>
                    <a:gs pos="100000">
                      <a:schemeClr val="tx1">
                        <a:alpha val="10000"/>
                      </a:schemeClr>
                    </a:gs>
                  </a:gsLst>
                  <a:lin ang="5400000" scaled="0"/>
                </a:gradFill>
                <a:latin typeface="Arial" pitchFamily="-107" charset="0"/>
                <a:ea typeface="+mn-ea"/>
              </a:rPr>
              <a:pPr>
                <a:defRPr/>
              </a:pPr>
              <a:t>16</a:t>
            </a:fld>
            <a:endParaRPr lang="en-US">
              <a:gradFill>
                <a:gsLst>
                  <a:gs pos="0">
                    <a:schemeClr val="tx1">
                      <a:alpha val="10000"/>
                    </a:schemeClr>
                  </a:gs>
                  <a:gs pos="100000">
                    <a:schemeClr val="tx1">
                      <a:alpha val="10000"/>
                    </a:schemeClr>
                  </a:gs>
                </a:gsLst>
                <a:lin ang="5400000" scaled="0"/>
              </a:gradFill>
              <a:latin typeface="Arial" pitchFamily="-107" charset="0"/>
              <a:ea typeface="+mn-ea"/>
            </a:endParaRPr>
          </a:p>
        </p:txBody>
      </p:sp>
    </p:spTree>
  </p:cSld>
  <p:clrMapOvr>
    <a:masterClrMapping/>
  </p:clrMapOvr>
  <p:transition spd="slow">
    <p:random/>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029BC0A3-7501-3347-8F0E-98F586348082}"/>
              </a:ext>
            </a:extLst>
          </p:cNvPr>
          <p:cNvSpPr>
            <a:spLocks noGrp="1"/>
          </p:cNvSpPr>
          <p:nvPr>
            <p:ph type="title"/>
          </p:nvPr>
        </p:nvSpPr>
        <p:spPr>
          <a:xfrm>
            <a:off x="914400" y="304800"/>
            <a:ext cx="7313613" cy="868363"/>
          </a:xfrm>
        </p:spPr>
        <p:txBody>
          <a:bodyPr/>
          <a:lstStyle/>
          <a:p>
            <a:pPr eaLnBrk="1" hangingPunct="1"/>
            <a:r>
              <a:rPr lang="en-US" altLang="en-US">
                <a:ea typeface="ＭＳ Ｐゴシック" panose="020B0600070205080204" pitchFamily="34" charset="-128"/>
              </a:rPr>
              <a:t>How are Moral Virtues Acquired?</a:t>
            </a:r>
          </a:p>
        </p:txBody>
      </p:sp>
      <p:sp>
        <p:nvSpPr>
          <p:cNvPr id="3" name="Content Placeholder 2">
            <a:extLst>
              <a:ext uri="{FF2B5EF4-FFF2-40B4-BE49-F238E27FC236}">
                <a16:creationId xmlns:a16="http://schemas.microsoft.com/office/drawing/2014/main" id="{A94CF73B-97D1-374E-A1AD-6C7C7B2ED33A}"/>
              </a:ext>
            </a:extLst>
          </p:cNvPr>
          <p:cNvSpPr>
            <a:spLocks noGrp="1"/>
          </p:cNvSpPr>
          <p:nvPr>
            <p:ph idx="1"/>
          </p:nvPr>
        </p:nvSpPr>
        <p:spPr>
          <a:xfrm>
            <a:off x="152400" y="1447800"/>
            <a:ext cx="6324600" cy="5257800"/>
          </a:xfrm>
        </p:spPr>
        <p:txBody>
          <a:bodyPr>
            <a:normAutofit/>
          </a:bodyPr>
          <a:lstStyle/>
          <a:p>
            <a:pPr marL="365125" indent="-282575" eaLnBrk="1" hangingPunct="1">
              <a:lnSpc>
                <a:spcPct val="90000"/>
              </a:lnSpc>
              <a:buFont typeface="Wingdings 2" pitchFamily="2" charset="2"/>
              <a:buNone/>
            </a:pPr>
            <a:r>
              <a:rPr lang="en-US" altLang="en-US" sz="2200">
                <a:ea typeface="ＭＳ Ｐゴシック" panose="020B0600070205080204" pitchFamily="34" charset="-128"/>
              </a:rPr>
              <a:t>Virtues are attained or acquired by practice and habit</a:t>
            </a:r>
          </a:p>
          <a:p>
            <a:pPr marL="885825" lvl="2" eaLnBrk="1" hangingPunct="1">
              <a:lnSpc>
                <a:spcPct val="90000"/>
              </a:lnSpc>
              <a:buFont typeface="Wingdings 2" pitchFamily="2" charset="2"/>
              <a:buChar char=""/>
            </a:pPr>
            <a:r>
              <a:rPr lang="en-US" altLang="en-US" sz="1900">
                <a:solidFill>
                  <a:srgbClr val="00B0F0"/>
                </a:solidFill>
                <a:ea typeface="ＭＳ Ｐゴシック" panose="020B0600070205080204" pitchFamily="34" charset="-128"/>
              </a:rPr>
              <a:t>We become just by doing just acts, generous by generous acts, temperate by temperate acts, etc. </a:t>
            </a:r>
          </a:p>
          <a:p>
            <a:pPr marL="365125" indent="-282575" eaLnBrk="1" hangingPunct="1">
              <a:lnSpc>
                <a:spcPct val="90000"/>
              </a:lnSpc>
              <a:buFont typeface="Wingdings 2" pitchFamily="2" charset="2"/>
              <a:buNone/>
            </a:pPr>
            <a:r>
              <a:rPr lang="en-US" altLang="en-US" sz="2200">
                <a:ea typeface="ＭＳ Ｐゴシック" panose="020B0600070205080204" pitchFamily="34" charset="-128"/>
              </a:rPr>
              <a:t>So, if virtues are attained by practice and habit (we must do just acts to become just, and friendly acts to become friendly, etc.), how do we know what acts are just or friendly in the first place?</a:t>
            </a:r>
          </a:p>
          <a:p>
            <a:pPr marL="971550" lvl="1" indent="-514350" eaLnBrk="1" hangingPunct="1">
              <a:lnSpc>
                <a:spcPct val="90000"/>
              </a:lnSpc>
              <a:buSzPct val="100000"/>
              <a:buFont typeface="Goudy Old Style" panose="02020502050305020303" pitchFamily="18" charset="77"/>
              <a:buAutoNum type="arabicParenR"/>
            </a:pPr>
            <a:r>
              <a:rPr lang="en-US" altLang="en-US" sz="2000">
                <a:solidFill>
                  <a:srgbClr val="00B0F0"/>
                </a:solidFill>
                <a:ea typeface="ＭＳ Ｐゴシック" panose="020B0600070205080204" pitchFamily="34" charset="-128"/>
              </a:rPr>
              <a:t>We learn by observation (look back to slide 3)</a:t>
            </a:r>
          </a:p>
          <a:p>
            <a:pPr marL="971550" lvl="1" indent="-514350" eaLnBrk="1" hangingPunct="1">
              <a:lnSpc>
                <a:spcPct val="90000"/>
              </a:lnSpc>
              <a:buSzPct val="100000"/>
              <a:buFont typeface="Goudy Old Style" panose="02020502050305020303" pitchFamily="18" charset="77"/>
              <a:buAutoNum type="arabicParenR"/>
            </a:pPr>
            <a:r>
              <a:rPr lang="en-US" altLang="en-US" sz="2000">
                <a:solidFill>
                  <a:srgbClr val="00B0F0"/>
                </a:solidFill>
                <a:ea typeface="ＭＳ Ｐゴシック" panose="020B0600070205080204" pitchFamily="34" charset="-128"/>
              </a:rPr>
              <a:t>We ask a virtuous person</a:t>
            </a:r>
          </a:p>
          <a:p>
            <a:pPr marL="971550" lvl="1" indent="-514350" eaLnBrk="1" hangingPunct="1">
              <a:lnSpc>
                <a:spcPct val="90000"/>
              </a:lnSpc>
              <a:buSzPct val="100000"/>
              <a:buFont typeface="Goudy Old Style" panose="02020502050305020303" pitchFamily="18" charset="77"/>
              <a:buAutoNum type="arabicParenR"/>
            </a:pPr>
            <a:r>
              <a:rPr lang="en-US" altLang="en-US" sz="2000">
                <a:solidFill>
                  <a:srgbClr val="00B0F0"/>
                </a:solidFill>
                <a:ea typeface="ＭＳ Ｐゴシック" panose="020B0600070205080204" pitchFamily="34" charset="-128"/>
              </a:rPr>
              <a:t>We use prudence to find the mean, or </a:t>
            </a:r>
          </a:p>
          <a:p>
            <a:pPr lvl="3" eaLnBrk="1" hangingPunct="1">
              <a:lnSpc>
                <a:spcPct val="90000"/>
              </a:lnSpc>
              <a:buSzPct val="100000"/>
              <a:buFont typeface="Wingdings" pitchFamily="2" charset="2"/>
              <a:buChar char="Ø"/>
            </a:pPr>
            <a:r>
              <a:rPr lang="en-US" altLang="en-US" sz="1700">
                <a:solidFill>
                  <a:srgbClr val="00B0F0"/>
                </a:solidFill>
                <a:ea typeface="ＭＳ Ｐゴシック" panose="020B0600070205080204" pitchFamily="34" charset="-128"/>
              </a:rPr>
              <a:t>the right amount of an action, </a:t>
            </a:r>
          </a:p>
          <a:p>
            <a:pPr lvl="3" eaLnBrk="1" hangingPunct="1">
              <a:lnSpc>
                <a:spcPct val="90000"/>
              </a:lnSpc>
              <a:buSzPct val="100000"/>
              <a:buFont typeface="Wingdings" pitchFamily="2" charset="2"/>
              <a:buChar char="Ø"/>
            </a:pPr>
            <a:r>
              <a:rPr lang="en-US" altLang="en-US" sz="1700">
                <a:solidFill>
                  <a:srgbClr val="00B0F0"/>
                </a:solidFill>
                <a:ea typeface="ＭＳ Ｐゴシック" panose="020B0600070205080204" pitchFamily="34" charset="-128"/>
              </a:rPr>
              <a:t>the right time for an action,</a:t>
            </a:r>
          </a:p>
          <a:p>
            <a:pPr lvl="3" eaLnBrk="1" hangingPunct="1">
              <a:lnSpc>
                <a:spcPct val="90000"/>
              </a:lnSpc>
              <a:buSzPct val="100000"/>
              <a:buFont typeface="Wingdings" pitchFamily="2" charset="2"/>
              <a:buChar char="Ø"/>
            </a:pPr>
            <a:r>
              <a:rPr lang="en-US" altLang="en-US" sz="1700">
                <a:solidFill>
                  <a:srgbClr val="00B0F0"/>
                </a:solidFill>
                <a:ea typeface="ＭＳ Ｐゴシック" panose="020B0600070205080204" pitchFamily="34" charset="-128"/>
              </a:rPr>
              <a:t>the right object (immediate and or distant object) for an action,</a:t>
            </a:r>
          </a:p>
          <a:p>
            <a:pPr lvl="3" eaLnBrk="1" hangingPunct="1">
              <a:lnSpc>
                <a:spcPct val="90000"/>
              </a:lnSpc>
              <a:buSzPct val="100000"/>
              <a:buFont typeface="Wingdings" pitchFamily="2" charset="2"/>
              <a:buChar char="Ø"/>
            </a:pPr>
            <a:r>
              <a:rPr lang="en-US" altLang="en-US" sz="1700">
                <a:solidFill>
                  <a:srgbClr val="00B0F0"/>
                </a:solidFill>
                <a:ea typeface="ＭＳ Ｐゴシック" panose="020B0600070205080204" pitchFamily="34" charset="-128"/>
              </a:rPr>
              <a:t>the right manner of acting, etc.</a:t>
            </a:r>
          </a:p>
        </p:txBody>
      </p:sp>
      <p:sp>
        <p:nvSpPr>
          <p:cNvPr id="31748" name="Slide Number Placeholder 3">
            <a:extLst>
              <a:ext uri="{FF2B5EF4-FFF2-40B4-BE49-F238E27FC236}">
                <a16:creationId xmlns:a16="http://schemas.microsoft.com/office/drawing/2014/main" id="{56B4D999-8D4A-3845-B5FF-8A3199AA65D7}"/>
              </a:ext>
            </a:extLst>
          </p:cNvPr>
          <p:cNvSpPr>
            <a:spLocks noGrp="1"/>
          </p:cNvSpPr>
          <p:nvPr>
            <p:ph type="sldNum" sz="quarter" idx="12"/>
          </p:nvPr>
        </p:nvSpPr>
        <p:spPr bwMode="auto">
          <a:xfrm>
            <a:off x="7521388" y="5476097"/>
            <a:ext cx="1483056" cy="851848"/>
          </a:xfrm>
          <a:ln>
            <a:miter lim="800000"/>
            <a:headEnd/>
            <a:tailEnd/>
          </a:ln>
        </p:spPr>
        <p:txBody>
          <a:bodyPr rtlCol="0"/>
          <a:lstStyle/>
          <a:p>
            <a:pPr>
              <a:defRPr/>
            </a:pPr>
            <a:fld id="{CC7FB41A-87E5-A847-B6F9-5BBFB32815A7}" type="slidenum">
              <a:rPr lang="en-US">
                <a:gradFill>
                  <a:gsLst>
                    <a:gs pos="0">
                      <a:schemeClr val="tx1">
                        <a:alpha val="10000"/>
                      </a:schemeClr>
                    </a:gs>
                    <a:gs pos="100000">
                      <a:schemeClr val="tx1">
                        <a:alpha val="10000"/>
                      </a:schemeClr>
                    </a:gs>
                  </a:gsLst>
                  <a:lin ang="5400000" scaled="0"/>
                </a:gradFill>
                <a:latin typeface="Arial" pitchFamily="-107" charset="0"/>
                <a:ea typeface="+mn-ea"/>
              </a:rPr>
              <a:pPr>
                <a:defRPr/>
              </a:pPr>
              <a:t>17</a:t>
            </a:fld>
            <a:endParaRPr lang="en-US">
              <a:gradFill>
                <a:gsLst>
                  <a:gs pos="0">
                    <a:schemeClr val="tx1">
                      <a:alpha val="10000"/>
                    </a:schemeClr>
                  </a:gs>
                  <a:gs pos="100000">
                    <a:schemeClr val="tx1">
                      <a:alpha val="10000"/>
                    </a:schemeClr>
                  </a:gs>
                </a:gsLst>
                <a:lin ang="5400000" scaled="0"/>
              </a:gradFill>
              <a:latin typeface="Arial" pitchFamily="-107" charset="0"/>
              <a:ea typeface="+mn-ea"/>
            </a:endParaRPr>
          </a:p>
        </p:txBody>
      </p:sp>
      <p:pic>
        <p:nvPicPr>
          <p:cNvPr id="5" name="Picture 4" descr="images.jpg">
            <a:extLst>
              <a:ext uri="{FF2B5EF4-FFF2-40B4-BE49-F238E27FC236}">
                <a16:creationId xmlns:a16="http://schemas.microsoft.com/office/drawing/2014/main" id="{073BDB54-682C-7441-A406-733F8F72E66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876800"/>
            <a:ext cx="2552700" cy="1662113"/>
          </a:xfrm>
          <a:prstGeom prst="rect">
            <a:avLst/>
          </a:prstGeom>
          <a:noFill/>
          <a:ln>
            <a:noFill/>
          </a:ln>
          <a:effectLst>
            <a:outerShdw blurRad="1397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8E432-EEC7-2E4B-89FB-9056B146EAC2}"/>
              </a:ext>
            </a:extLst>
          </p:cNvPr>
          <p:cNvSpPr>
            <a:spLocks noGrp="1"/>
          </p:cNvSpPr>
          <p:nvPr>
            <p:ph type="title"/>
          </p:nvPr>
        </p:nvSpPr>
        <p:spPr/>
        <p:txBody>
          <a:bodyPr>
            <a:noAutofit/>
          </a:bodyPr>
          <a:lstStyle/>
          <a:p>
            <a:pPr eaLnBrk="1" hangingPunct="1"/>
            <a:r>
              <a:rPr lang="en-US" altLang="en-US">
                <a:solidFill>
                  <a:srgbClr val="5E5028"/>
                </a:solidFill>
                <a:ea typeface="ＭＳ Ｐゴシック" panose="020B0600070205080204" pitchFamily="34" charset="-128"/>
              </a:rPr>
              <a:t>Dispositions, not Habits</a:t>
            </a:r>
          </a:p>
        </p:txBody>
      </p:sp>
      <p:sp>
        <p:nvSpPr>
          <p:cNvPr id="32771" name="Content Placeholder 2">
            <a:extLst>
              <a:ext uri="{FF2B5EF4-FFF2-40B4-BE49-F238E27FC236}">
                <a16:creationId xmlns:a16="http://schemas.microsoft.com/office/drawing/2014/main" id="{B9E2D791-F212-0D42-AC41-790611008AFB}"/>
              </a:ext>
            </a:extLst>
          </p:cNvPr>
          <p:cNvSpPr>
            <a:spLocks noGrp="1"/>
          </p:cNvSpPr>
          <p:nvPr>
            <p:ph idx="1"/>
          </p:nvPr>
        </p:nvSpPr>
        <p:spPr>
          <a:xfrm>
            <a:off x="457200" y="1600200"/>
            <a:ext cx="6553200" cy="5029200"/>
          </a:xfrm>
        </p:spPr>
        <p:txBody>
          <a:bodyPr>
            <a:normAutofit/>
          </a:bodyPr>
          <a:lstStyle/>
          <a:p>
            <a:pPr marL="365125" indent="-282575" eaLnBrk="1" hangingPunct="1">
              <a:lnSpc>
                <a:spcPct val="70000"/>
              </a:lnSpc>
              <a:buFont typeface="Wingdings 2" pitchFamily="2" charset="2"/>
              <a:buNone/>
            </a:pPr>
            <a:r>
              <a:rPr lang="en-US" altLang="en-US" sz="2800">
                <a:ea typeface="ＭＳ Ｐゴシック" panose="020B0600070205080204" pitchFamily="34" charset="-128"/>
              </a:rPr>
              <a:t>Moral virtues are </a:t>
            </a:r>
            <a:r>
              <a:rPr lang="en-US" altLang="en-US" sz="2800" i="1">
                <a:ea typeface="ＭＳ Ｐゴシック" panose="020B0600070205080204" pitchFamily="34" charset="-128"/>
              </a:rPr>
              <a:t>not habits</a:t>
            </a:r>
            <a:r>
              <a:rPr lang="en-US" altLang="en-US" sz="2800">
                <a:ea typeface="ＭＳ Ｐゴシック" panose="020B0600070205080204" pitchFamily="34" charset="-128"/>
              </a:rPr>
              <a:t>; they are:</a:t>
            </a:r>
          </a:p>
          <a:p>
            <a:pPr marL="815975" lvl="1" indent="-282575" eaLnBrk="1" hangingPunct="1">
              <a:lnSpc>
                <a:spcPct val="70000"/>
              </a:lnSpc>
              <a:buFont typeface="Wingdings" pitchFamily="2" charset="2"/>
              <a:buChar char="§"/>
            </a:pPr>
            <a:r>
              <a:rPr lang="en-US" altLang="en-US" sz="2400">
                <a:solidFill>
                  <a:srgbClr val="00B0F0"/>
                </a:solidFill>
                <a:ea typeface="ＭＳ Ｐゴシック" panose="020B0600070205080204" pitchFamily="34" charset="-128"/>
              </a:rPr>
              <a:t>dispositions to act that are acquired by habituation.</a:t>
            </a:r>
          </a:p>
          <a:p>
            <a:pPr marL="815975" lvl="1" indent="-282575" eaLnBrk="1" hangingPunct="1">
              <a:lnSpc>
                <a:spcPct val="70000"/>
              </a:lnSpc>
              <a:buFont typeface="Wingdings" pitchFamily="2" charset="2"/>
              <a:buChar char="§"/>
            </a:pPr>
            <a:r>
              <a:rPr lang="en-US" altLang="en-US" sz="2400">
                <a:solidFill>
                  <a:srgbClr val="00B0F0"/>
                </a:solidFill>
                <a:ea typeface="ＭＳ Ｐゴシック" panose="020B0600070205080204" pitchFamily="34" charset="-128"/>
              </a:rPr>
              <a:t>purposive dispositions, lying in a mean determined by reason</a:t>
            </a:r>
            <a:endParaRPr lang="en-US" altLang="en-US" sz="2800">
              <a:ea typeface="ＭＳ Ｐゴシック" panose="020B0600070205080204" pitchFamily="34" charset="-128"/>
            </a:endParaRPr>
          </a:p>
          <a:p>
            <a:pPr marL="365125" indent="-282575" eaLnBrk="1" hangingPunct="1">
              <a:lnSpc>
                <a:spcPct val="70000"/>
              </a:lnSpc>
              <a:buFont typeface="Wingdings 2" pitchFamily="2" charset="2"/>
              <a:buNone/>
            </a:pPr>
            <a:r>
              <a:rPr lang="en-US" altLang="en-US" sz="2800">
                <a:ea typeface="ＭＳ Ｐゴシック" panose="020B0600070205080204" pitchFamily="34" charset="-128"/>
              </a:rPr>
              <a:t>To posses a virtue is </a:t>
            </a:r>
          </a:p>
          <a:p>
            <a:pPr marL="815975" lvl="1" indent="-282575" eaLnBrk="1" hangingPunct="1">
              <a:lnSpc>
                <a:spcPct val="70000"/>
              </a:lnSpc>
              <a:buFont typeface="Wingdings" pitchFamily="2" charset="2"/>
              <a:buChar char="§"/>
            </a:pPr>
            <a:r>
              <a:rPr lang="en-US" altLang="en-US" sz="2400">
                <a:solidFill>
                  <a:srgbClr val="00B0F0"/>
                </a:solidFill>
                <a:ea typeface="ＭＳ Ｐゴシック" panose="020B0600070205080204" pitchFamily="34" charset="-128"/>
              </a:rPr>
              <a:t>to hold a complex mental framework of the right feelings, attitudes, understanding, insight, experience, etc. … </a:t>
            </a:r>
          </a:p>
          <a:p>
            <a:pPr marL="815975" lvl="1" indent="-282575" eaLnBrk="1" hangingPunct="1">
              <a:lnSpc>
                <a:spcPct val="70000"/>
              </a:lnSpc>
              <a:buFont typeface="Wingdings" pitchFamily="2" charset="2"/>
              <a:buChar char="§"/>
            </a:pPr>
            <a:r>
              <a:rPr lang="en-US" altLang="en-US" sz="2400">
                <a:solidFill>
                  <a:srgbClr val="00B0F0"/>
                </a:solidFill>
                <a:ea typeface="ＭＳ Ｐゴシック" panose="020B0600070205080204" pitchFamily="34" charset="-128"/>
              </a:rPr>
              <a:t>to have a </a:t>
            </a:r>
            <a:r>
              <a:rPr lang="en-US" altLang="en-US" sz="2400" i="1">
                <a:solidFill>
                  <a:srgbClr val="00B0F0"/>
                </a:solidFill>
                <a:ea typeface="ＭＳ Ｐゴシック" panose="020B0600070205080204" pitchFamily="34" charset="-128"/>
              </a:rPr>
              <a:t>multi-track </a:t>
            </a:r>
            <a:r>
              <a:rPr lang="en-US" altLang="en-US" sz="2400">
                <a:solidFill>
                  <a:srgbClr val="00B0F0"/>
                </a:solidFill>
                <a:ea typeface="ＭＳ Ｐゴシック" panose="020B0600070205080204" pitchFamily="34" charset="-128"/>
              </a:rPr>
              <a:t>disposition, unlike a simple habit such as being a tea drinker or coffee drinker.</a:t>
            </a:r>
          </a:p>
          <a:p>
            <a:pPr marL="815975" lvl="1" indent="-282575" eaLnBrk="1" hangingPunct="1">
              <a:lnSpc>
                <a:spcPct val="70000"/>
              </a:lnSpc>
              <a:buFont typeface="Verdana" panose="020B0604030504040204" pitchFamily="34" charset="0"/>
              <a:buNone/>
            </a:pPr>
            <a:endParaRPr lang="en-US" altLang="en-US" sz="1700">
              <a:ea typeface="ＭＳ Ｐゴシック" panose="020B0600070205080204" pitchFamily="34" charset="-128"/>
            </a:endParaRPr>
          </a:p>
          <a:p>
            <a:pPr marL="815975" lvl="1" indent="-282575" eaLnBrk="1" hangingPunct="1">
              <a:lnSpc>
                <a:spcPct val="70000"/>
              </a:lnSpc>
              <a:buFont typeface="Verdana" panose="020B0604030504040204" pitchFamily="34" charset="0"/>
              <a:buNone/>
            </a:pPr>
            <a:r>
              <a:rPr lang="en-US" altLang="en-US" sz="1700">
                <a:ea typeface="ＭＳ Ｐゴシック" panose="020B0600070205080204" pitchFamily="34" charset="-128"/>
              </a:rPr>
              <a:t>For more on multi-track dispositions, see Rosalind Hursthouse on Virtue Ethics: </a:t>
            </a:r>
            <a:r>
              <a:rPr lang="en-US" altLang="en-US" sz="1700">
                <a:ea typeface="ＭＳ Ｐゴシック" panose="020B0600070205080204" pitchFamily="34" charset="-128"/>
                <a:hlinkClick r:id="rId2"/>
              </a:rPr>
              <a:t>http://plato.stanford.edu/entries/ethics-virtue/</a:t>
            </a:r>
            <a:endParaRPr lang="en-US" altLang="en-US" sz="1700">
              <a:ea typeface="ＭＳ Ｐゴシック" panose="020B0600070205080204" pitchFamily="34" charset="-128"/>
            </a:endParaRPr>
          </a:p>
        </p:txBody>
      </p:sp>
      <p:sp>
        <p:nvSpPr>
          <p:cNvPr id="32772" name="Slide Number Placeholder 3">
            <a:extLst>
              <a:ext uri="{FF2B5EF4-FFF2-40B4-BE49-F238E27FC236}">
                <a16:creationId xmlns:a16="http://schemas.microsoft.com/office/drawing/2014/main" id="{DBF4642E-CE0F-CD4A-AD93-24B8BFB7A051}"/>
              </a:ext>
            </a:extLst>
          </p:cNvPr>
          <p:cNvSpPr>
            <a:spLocks noGrp="1"/>
          </p:cNvSpPr>
          <p:nvPr>
            <p:ph type="sldNum" sz="quarter" idx="12"/>
          </p:nvPr>
        </p:nvSpPr>
        <p:spPr bwMode="auto">
          <a:xfrm>
            <a:off x="7521388" y="5476097"/>
            <a:ext cx="1483056" cy="851848"/>
          </a:xfrm>
          <a:ln>
            <a:miter lim="800000"/>
            <a:headEnd/>
            <a:tailEnd/>
          </a:ln>
        </p:spPr>
        <p:txBody>
          <a:bodyPr rtlCol="0"/>
          <a:lstStyle/>
          <a:p>
            <a:pPr>
              <a:defRPr/>
            </a:pPr>
            <a:fld id="{9DDBE721-E333-134A-A8DD-7168D3618D53}" type="slidenum">
              <a:rPr lang="en-US">
                <a:gradFill>
                  <a:gsLst>
                    <a:gs pos="0">
                      <a:schemeClr val="tx1">
                        <a:alpha val="10000"/>
                      </a:schemeClr>
                    </a:gs>
                    <a:gs pos="100000">
                      <a:schemeClr val="tx1">
                        <a:alpha val="10000"/>
                      </a:schemeClr>
                    </a:gs>
                  </a:gsLst>
                  <a:lin ang="5400000" scaled="0"/>
                </a:gradFill>
                <a:latin typeface="Arial" pitchFamily="-107" charset="0"/>
                <a:ea typeface="+mn-ea"/>
              </a:rPr>
              <a:pPr>
                <a:defRPr/>
              </a:pPr>
              <a:t>18</a:t>
            </a:fld>
            <a:endParaRPr lang="en-US">
              <a:gradFill>
                <a:gsLst>
                  <a:gs pos="0">
                    <a:schemeClr val="tx1">
                      <a:alpha val="10000"/>
                    </a:schemeClr>
                  </a:gs>
                  <a:gs pos="100000">
                    <a:schemeClr val="tx1">
                      <a:alpha val="10000"/>
                    </a:schemeClr>
                  </a:gs>
                </a:gsLst>
                <a:lin ang="5400000" scaled="0"/>
              </a:gradFill>
              <a:latin typeface="Arial" pitchFamily="-107" charset="0"/>
              <a:ea typeface="+mn-ea"/>
            </a:endParaRPr>
          </a:p>
        </p:txBody>
      </p:sp>
      <p:pic>
        <p:nvPicPr>
          <p:cNvPr id="6" name="Picture 5">
            <a:extLst>
              <a:ext uri="{FF2B5EF4-FFF2-40B4-BE49-F238E27FC236}">
                <a16:creationId xmlns:a16="http://schemas.microsoft.com/office/drawing/2014/main" id="{20D4299E-5B26-0C4E-9CC0-FAB75A16AD9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2819400"/>
            <a:ext cx="1619250" cy="21590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475C9-22F4-8842-903C-DBEEC93A578B}"/>
              </a:ext>
            </a:extLst>
          </p:cNvPr>
          <p:cNvSpPr>
            <a:spLocks noGrp="1"/>
          </p:cNvSpPr>
          <p:nvPr>
            <p:ph type="title"/>
          </p:nvPr>
        </p:nvSpPr>
        <p:spPr/>
        <p:txBody>
          <a:bodyPr>
            <a:noAutofit/>
          </a:bodyPr>
          <a:lstStyle/>
          <a:p>
            <a:pPr eaLnBrk="1" hangingPunct="1"/>
            <a:r>
              <a:rPr lang="en-US" altLang="en-US">
                <a:solidFill>
                  <a:srgbClr val="5E5028"/>
                </a:solidFill>
                <a:ea typeface="ＭＳ Ｐゴシック" panose="020B0600070205080204" pitchFamily="34" charset="-128"/>
              </a:rPr>
              <a:t>Multi-Track Dispositions</a:t>
            </a:r>
          </a:p>
        </p:txBody>
      </p:sp>
      <p:sp>
        <p:nvSpPr>
          <p:cNvPr id="33795" name="Content Placeholder 2">
            <a:extLst>
              <a:ext uri="{FF2B5EF4-FFF2-40B4-BE49-F238E27FC236}">
                <a16:creationId xmlns:a16="http://schemas.microsoft.com/office/drawing/2014/main" id="{09E58D9F-5522-AA44-99E6-1A0F2AC5CB3E}"/>
              </a:ext>
            </a:extLst>
          </p:cNvPr>
          <p:cNvSpPr>
            <a:spLocks noGrp="1"/>
          </p:cNvSpPr>
          <p:nvPr>
            <p:ph idx="1"/>
          </p:nvPr>
        </p:nvSpPr>
        <p:spPr>
          <a:xfrm>
            <a:off x="457200" y="1600200"/>
            <a:ext cx="7086600" cy="4757738"/>
          </a:xfrm>
        </p:spPr>
        <p:txBody>
          <a:bodyPr>
            <a:normAutofit/>
          </a:bodyPr>
          <a:lstStyle/>
          <a:p>
            <a:pPr marL="365125" indent="-282575" eaLnBrk="1" hangingPunct="1">
              <a:lnSpc>
                <a:spcPct val="80000"/>
              </a:lnSpc>
              <a:buFont typeface="Wingdings 2" pitchFamily="2" charset="2"/>
              <a:buNone/>
            </a:pPr>
            <a:r>
              <a:rPr lang="en-US" altLang="en-US" sz="3000">
                <a:ea typeface="ＭＳ Ｐゴシック" panose="020B0600070205080204" pitchFamily="34" charset="-128"/>
              </a:rPr>
              <a:t>Take truthfulness:  A truthful person …</a:t>
            </a:r>
          </a:p>
          <a:p>
            <a:pPr marL="639763" lvl="1" indent="-236538" eaLnBrk="1" hangingPunct="1">
              <a:lnSpc>
                <a:spcPct val="80000"/>
              </a:lnSpc>
              <a:buSzPct val="100000"/>
              <a:buFont typeface="Verdana" panose="020B0604030504040204" pitchFamily="34" charset="0"/>
              <a:buChar char="◦"/>
            </a:pPr>
            <a:r>
              <a:rPr lang="en-US" altLang="en-US" sz="2600">
                <a:solidFill>
                  <a:srgbClr val="00B0F0"/>
                </a:solidFill>
                <a:ea typeface="ＭＳ Ｐゴシック" panose="020B0600070205080204" pitchFamily="34" charset="-128"/>
              </a:rPr>
              <a:t>tells the truth (but not indiscreetly)</a:t>
            </a:r>
          </a:p>
          <a:p>
            <a:pPr marL="639763" lvl="1" indent="-236538" eaLnBrk="1" hangingPunct="1">
              <a:lnSpc>
                <a:spcPct val="80000"/>
              </a:lnSpc>
              <a:buSzPct val="100000"/>
              <a:buFont typeface="Verdana" panose="020B0604030504040204" pitchFamily="34" charset="0"/>
              <a:buChar char="◦"/>
            </a:pPr>
            <a:r>
              <a:rPr lang="en-US" altLang="en-US" sz="2600">
                <a:solidFill>
                  <a:srgbClr val="00B0F0"/>
                </a:solidFill>
                <a:ea typeface="ＭＳ Ｐゴシック" panose="020B0600070205080204" pitchFamily="34" charset="-128"/>
              </a:rPr>
              <a:t>raises kids to do so</a:t>
            </a:r>
          </a:p>
          <a:p>
            <a:pPr marL="639763" lvl="1" indent="-236538" eaLnBrk="1" hangingPunct="1">
              <a:lnSpc>
                <a:spcPct val="80000"/>
              </a:lnSpc>
              <a:buSzPct val="100000"/>
              <a:buFont typeface="Verdana" panose="020B0604030504040204" pitchFamily="34" charset="0"/>
              <a:buChar char="◦"/>
            </a:pPr>
            <a:r>
              <a:rPr lang="en-US" altLang="en-US" sz="2600">
                <a:solidFill>
                  <a:srgbClr val="00B0F0"/>
                </a:solidFill>
                <a:ea typeface="ＭＳ Ｐゴシック" panose="020B0600070205080204" pitchFamily="34" charset="-128"/>
              </a:rPr>
              <a:t>encourages other to do so</a:t>
            </a:r>
          </a:p>
          <a:p>
            <a:pPr marL="639763" lvl="1" indent="-236538" eaLnBrk="1" hangingPunct="1">
              <a:lnSpc>
                <a:spcPct val="80000"/>
              </a:lnSpc>
              <a:buSzPct val="100000"/>
              <a:buFont typeface="Verdana" panose="020B0604030504040204" pitchFamily="34" charset="0"/>
              <a:buChar char="◦"/>
            </a:pPr>
            <a:r>
              <a:rPr lang="en-US" altLang="en-US" sz="2600">
                <a:solidFill>
                  <a:srgbClr val="00B0F0"/>
                </a:solidFill>
                <a:ea typeface="ＭＳ Ｐゴシック" panose="020B0600070205080204" pitchFamily="34" charset="-128"/>
              </a:rPr>
              <a:t>doesn’t find jokes about dishonesty funny</a:t>
            </a:r>
          </a:p>
          <a:p>
            <a:pPr marL="639763" lvl="1" indent="-236538" eaLnBrk="1" hangingPunct="1">
              <a:lnSpc>
                <a:spcPct val="80000"/>
              </a:lnSpc>
              <a:buSzPct val="100000"/>
              <a:buFont typeface="Verdana" panose="020B0604030504040204" pitchFamily="34" charset="0"/>
              <a:buChar char="◦"/>
            </a:pPr>
            <a:r>
              <a:rPr lang="en-US" altLang="en-US" sz="2600">
                <a:solidFill>
                  <a:srgbClr val="00B0F0"/>
                </a:solidFill>
                <a:ea typeface="ＭＳ Ｐゴシック" panose="020B0600070205080204" pitchFamily="34" charset="-128"/>
              </a:rPr>
              <a:t>is surprised and saddened by dishonesty in friends</a:t>
            </a:r>
          </a:p>
          <a:p>
            <a:pPr marL="639763" lvl="1" indent="-236538" eaLnBrk="1" hangingPunct="1">
              <a:lnSpc>
                <a:spcPct val="80000"/>
              </a:lnSpc>
              <a:buSzPct val="100000"/>
              <a:buFont typeface="Verdana" panose="020B0604030504040204" pitchFamily="34" charset="0"/>
              <a:buChar char="◦"/>
            </a:pPr>
            <a:r>
              <a:rPr lang="en-US" altLang="en-US" sz="2600">
                <a:solidFill>
                  <a:srgbClr val="00B0F0"/>
                </a:solidFill>
                <a:ea typeface="ＭＳ Ｐゴシック" panose="020B0600070205080204" pitchFamily="34" charset="-128"/>
              </a:rPr>
              <a:t>doesn’t provide the truth to those intending to misuse it</a:t>
            </a:r>
          </a:p>
          <a:p>
            <a:pPr marL="639763" lvl="1" indent="-236538" eaLnBrk="1" hangingPunct="1">
              <a:lnSpc>
                <a:spcPct val="80000"/>
              </a:lnSpc>
              <a:buSzPct val="100000"/>
              <a:buFont typeface="Verdana" panose="020B0604030504040204" pitchFamily="34" charset="0"/>
              <a:buChar char="◦"/>
            </a:pPr>
            <a:r>
              <a:rPr lang="en-US" altLang="en-US" sz="2600">
                <a:solidFill>
                  <a:srgbClr val="00B0F0"/>
                </a:solidFill>
                <a:ea typeface="ＭＳ Ｐゴシック" panose="020B0600070205080204" pitchFamily="34" charset="-128"/>
              </a:rPr>
              <a:t>cares about truth for its own sake (values it above personal feelings, say)</a:t>
            </a:r>
          </a:p>
          <a:p>
            <a:pPr marL="639763" lvl="1" indent="-236538" eaLnBrk="1" hangingPunct="1">
              <a:lnSpc>
                <a:spcPct val="80000"/>
              </a:lnSpc>
              <a:buSzPct val="100000"/>
              <a:buFont typeface="Verdana" panose="020B0604030504040204" pitchFamily="34" charset="0"/>
              <a:buChar char="◦"/>
            </a:pPr>
            <a:r>
              <a:rPr lang="en-US" altLang="en-US" sz="2600">
                <a:solidFill>
                  <a:srgbClr val="00B0F0"/>
                </a:solidFill>
                <a:ea typeface="ＭＳ Ｐゴシック" panose="020B0600070205080204" pitchFamily="34" charset="-128"/>
              </a:rPr>
              <a:t>Etcetera</a:t>
            </a:r>
          </a:p>
        </p:txBody>
      </p:sp>
      <p:sp>
        <p:nvSpPr>
          <p:cNvPr id="33796" name="Slide Number Placeholder 3">
            <a:extLst>
              <a:ext uri="{FF2B5EF4-FFF2-40B4-BE49-F238E27FC236}">
                <a16:creationId xmlns:a16="http://schemas.microsoft.com/office/drawing/2014/main" id="{4A2BDEBE-B250-A949-84FA-1F61AA4B2868}"/>
              </a:ext>
            </a:extLst>
          </p:cNvPr>
          <p:cNvSpPr>
            <a:spLocks noGrp="1"/>
          </p:cNvSpPr>
          <p:nvPr>
            <p:ph type="sldNum" sz="quarter" idx="12"/>
          </p:nvPr>
        </p:nvSpPr>
        <p:spPr bwMode="auto">
          <a:xfrm>
            <a:off x="7521388" y="5476097"/>
            <a:ext cx="1483056" cy="851848"/>
          </a:xfrm>
          <a:ln>
            <a:miter lim="800000"/>
            <a:headEnd/>
            <a:tailEnd/>
          </a:ln>
        </p:spPr>
        <p:txBody>
          <a:bodyPr rtlCol="0"/>
          <a:lstStyle/>
          <a:p>
            <a:pPr>
              <a:defRPr/>
            </a:pPr>
            <a:fld id="{0F3B07C1-730F-ED4C-B08C-E0142D40AA6C}" type="slidenum">
              <a:rPr lang="en-US">
                <a:gradFill>
                  <a:gsLst>
                    <a:gs pos="0">
                      <a:schemeClr val="tx1">
                        <a:alpha val="10000"/>
                      </a:schemeClr>
                    </a:gs>
                    <a:gs pos="100000">
                      <a:schemeClr val="tx1">
                        <a:alpha val="10000"/>
                      </a:schemeClr>
                    </a:gs>
                  </a:gsLst>
                  <a:lin ang="5400000" scaled="0"/>
                </a:gradFill>
                <a:latin typeface="Arial" pitchFamily="-107" charset="0"/>
                <a:ea typeface="+mn-ea"/>
              </a:rPr>
              <a:pPr>
                <a:defRPr/>
              </a:pPr>
              <a:t>19</a:t>
            </a:fld>
            <a:endParaRPr lang="en-US">
              <a:gradFill>
                <a:gsLst>
                  <a:gs pos="0">
                    <a:schemeClr val="tx1">
                      <a:alpha val="10000"/>
                    </a:schemeClr>
                  </a:gs>
                  <a:gs pos="100000">
                    <a:schemeClr val="tx1">
                      <a:alpha val="10000"/>
                    </a:schemeClr>
                  </a:gs>
                </a:gsLst>
                <a:lin ang="5400000" scaled="0"/>
              </a:gradFill>
              <a:latin typeface="Arial" pitchFamily="-107" charset="0"/>
              <a:ea typeface="+mn-ea"/>
            </a:endParaRPr>
          </a:p>
        </p:txBody>
      </p:sp>
      <p:pic>
        <p:nvPicPr>
          <p:cNvPr id="5" name="Picture 4" descr="images.jpg">
            <a:extLst>
              <a:ext uri="{FF2B5EF4-FFF2-40B4-BE49-F238E27FC236}">
                <a16:creationId xmlns:a16="http://schemas.microsoft.com/office/drawing/2014/main" id="{31CDE684-3B73-AC48-9FA9-F911D03B1B2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1295400"/>
            <a:ext cx="1981200" cy="214947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7ACD6B1-E144-4F42-BB73-C2D1BB42F3D2}"/>
              </a:ext>
            </a:extLst>
          </p:cNvPr>
          <p:cNvCxnSpPr>
            <a:cxnSpLocks noChangeShapeType="1"/>
          </p:cNvCxnSpPr>
          <p:nvPr/>
        </p:nvCxnSpPr>
        <p:spPr bwMode="auto">
          <a:xfrm>
            <a:off x="985838" y="4735513"/>
            <a:ext cx="7543800" cy="1587"/>
          </a:xfrm>
          <a:prstGeom prst="line">
            <a:avLst/>
          </a:prstGeom>
          <a:noFill/>
          <a:ln w="38100">
            <a:solidFill>
              <a:srgbClr val="C47810"/>
            </a:solidFill>
            <a:round/>
            <a:headEnd/>
            <a:tailEnd/>
          </a:ln>
          <a:effectLst>
            <a:outerShdw blurRad="101600" dist="38100" dir="5400000" rotWithShape="0">
              <a:srgbClr val="808080">
                <a:alpha val="75000"/>
              </a:srgbClr>
            </a:outerShdw>
          </a:effectLst>
          <a:extLst>
            <a:ext uri="{909E8E84-426E-40DD-AFC4-6F175D3DCCD1}">
              <a14:hiddenFill xmlns:a14="http://schemas.microsoft.com/office/drawing/2010/main">
                <a:noFill/>
              </a14:hiddenFill>
            </a:ext>
          </a:extLst>
        </p:spPr>
      </p:cxnSp>
      <p:sp>
        <p:nvSpPr>
          <p:cNvPr id="25603" name="TextBox 2">
            <a:extLst>
              <a:ext uri="{FF2B5EF4-FFF2-40B4-BE49-F238E27FC236}">
                <a16:creationId xmlns:a16="http://schemas.microsoft.com/office/drawing/2014/main" id="{B5D158F1-C756-C445-A52E-747D08C0E433}"/>
              </a:ext>
            </a:extLst>
          </p:cNvPr>
          <p:cNvSpPr txBox="1">
            <a:spLocks noChangeArrowheads="1"/>
          </p:cNvSpPr>
          <p:nvPr/>
        </p:nvSpPr>
        <p:spPr bwMode="auto">
          <a:xfrm>
            <a:off x="738188" y="4964113"/>
            <a:ext cx="1009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Constantia" panose="02030602050306030303" pitchFamily="18" charset="0"/>
              </a:rPr>
              <a:t>500 BC</a:t>
            </a:r>
          </a:p>
        </p:txBody>
      </p:sp>
      <p:sp>
        <p:nvSpPr>
          <p:cNvPr id="25604" name="TextBox 3">
            <a:extLst>
              <a:ext uri="{FF2B5EF4-FFF2-40B4-BE49-F238E27FC236}">
                <a16:creationId xmlns:a16="http://schemas.microsoft.com/office/drawing/2014/main" id="{87108679-CC3E-DB4A-940F-61F8B01A866D}"/>
              </a:ext>
            </a:extLst>
          </p:cNvPr>
          <p:cNvSpPr txBox="1">
            <a:spLocks noChangeArrowheads="1"/>
          </p:cNvSpPr>
          <p:nvPr/>
        </p:nvSpPr>
        <p:spPr bwMode="auto">
          <a:xfrm>
            <a:off x="8072438" y="4964113"/>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Constantia" panose="02030602050306030303" pitchFamily="18" charset="0"/>
              </a:rPr>
              <a:t>200 BC</a:t>
            </a:r>
          </a:p>
        </p:txBody>
      </p:sp>
      <p:sp>
        <p:nvSpPr>
          <p:cNvPr id="25605" name="TextBox 4">
            <a:extLst>
              <a:ext uri="{FF2B5EF4-FFF2-40B4-BE49-F238E27FC236}">
                <a16:creationId xmlns:a16="http://schemas.microsoft.com/office/drawing/2014/main" id="{32D086BA-A6F0-804D-A937-9389445CAF14}"/>
              </a:ext>
            </a:extLst>
          </p:cNvPr>
          <p:cNvSpPr txBox="1">
            <a:spLocks noChangeArrowheads="1"/>
          </p:cNvSpPr>
          <p:nvPr/>
        </p:nvSpPr>
        <p:spPr bwMode="auto">
          <a:xfrm>
            <a:off x="528638" y="228600"/>
            <a:ext cx="6103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b="1">
                <a:solidFill>
                  <a:srgbClr val="0000FF"/>
                </a:solidFill>
                <a:latin typeface="Constantia" panose="02030602050306030303" pitchFamily="18" charset="0"/>
              </a:rPr>
              <a:t>Greek Philosophers (500BC – 200BC) Timeline</a:t>
            </a:r>
            <a:endParaRPr lang="en-US" altLang="en-US" sz="1400" b="1">
              <a:solidFill>
                <a:srgbClr val="0000FF"/>
              </a:solidFill>
              <a:latin typeface="Constantia" panose="02030602050306030303" pitchFamily="18" charset="0"/>
            </a:endParaRPr>
          </a:p>
        </p:txBody>
      </p:sp>
      <p:sp>
        <p:nvSpPr>
          <p:cNvPr id="25606" name="Flowchart: Merge 5">
            <a:extLst>
              <a:ext uri="{FF2B5EF4-FFF2-40B4-BE49-F238E27FC236}">
                <a16:creationId xmlns:a16="http://schemas.microsoft.com/office/drawing/2014/main" id="{E915477A-C7D8-794C-BE13-BC1565F97A32}"/>
              </a:ext>
            </a:extLst>
          </p:cNvPr>
          <p:cNvSpPr>
            <a:spLocks noChangeArrowheads="1"/>
          </p:cNvSpPr>
          <p:nvPr/>
        </p:nvSpPr>
        <p:spPr bwMode="auto">
          <a:xfrm>
            <a:off x="985838" y="4735513"/>
            <a:ext cx="228600" cy="152400"/>
          </a:xfrm>
          <a:prstGeom prst="flowChartMerge">
            <a:avLst/>
          </a:pr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latin typeface="Times New Roman" panose="02020603050405020304" pitchFamily="18" charset="0"/>
            </a:endParaRPr>
          </a:p>
        </p:txBody>
      </p:sp>
      <p:sp>
        <p:nvSpPr>
          <p:cNvPr id="25607" name="Flowchart: Merge 6">
            <a:extLst>
              <a:ext uri="{FF2B5EF4-FFF2-40B4-BE49-F238E27FC236}">
                <a16:creationId xmlns:a16="http://schemas.microsoft.com/office/drawing/2014/main" id="{7CFD026E-4265-804D-9B18-830A6A7BC491}"/>
              </a:ext>
            </a:extLst>
          </p:cNvPr>
          <p:cNvSpPr>
            <a:spLocks noChangeArrowheads="1"/>
          </p:cNvSpPr>
          <p:nvPr/>
        </p:nvSpPr>
        <p:spPr bwMode="auto">
          <a:xfrm>
            <a:off x="8301038" y="4735513"/>
            <a:ext cx="228600" cy="152400"/>
          </a:xfrm>
          <a:prstGeom prst="flowChartMerge">
            <a:avLst/>
          </a:pr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latin typeface="Times New Roman" panose="02020603050405020304" pitchFamily="18" charset="0"/>
            </a:endParaRPr>
          </a:p>
        </p:txBody>
      </p:sp>
      <p:sp>
        <p:nvSpPr>
          <p:cNvPr id="25608" name="Left Brace 7">
            <a:extLst>
              <a:ext uri="{FF2B5EF4-FFF2-40B4-BE49-F238E27FC236}">
                <a16:creationId xmlns:a16="http://schemas.microsoft.com/office/drawing/2014/main" id="{5E51F302-B4B6-AD45-966D-471BCFC0C326}"/>
              </a:ext>
            </a:extLst>
          </p:cNvPr>
          <p:cNvSpPr>
            <a:spLocks/>
          </p:cNvSpPr>
          <p:nvPr/>
        </p:nvSpPr>
        <p:spPr bwMode="auto">
          <a:xfrm rot="-5400000">
            <a:off x="2509838" y="4583113"/>
            <a:ext cx="609600" cy="1524000"/>
          </a:xfrm>
          <a:prstGeom prst="leftBrace">
            <a:avLst>
              <a:gd name="adj1" fmla="val 8345"/>
              <a:gd name="adj2" fmla="val 50000"/>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solidFill>
                <a:srgbClr val="0000FF"/>
              </a:solidFill>
              <a:latin typeface="Times New Roman" panose="02020603050405020304" pitchFamily="18" charset="0"/>
            </a:endParaRPr>
          </a:p>
        </p:txBody>
      </p:sp>
      <p:sp>
        <p:nvSpPr>
          <p:cNvPr id="25609" name="Flowchart: Merge 8">
            <a:extLst>
              <a:ext uri="{FF2B5EF4-FFF2-40B4-BE49-F238E27FC236}">
                <a16:creationId xmlns:a16="http://schemas.microsoft.com/office/drawing/2014/main" id="{4357CB25-29CD-9C44-B786-87BD0B7C0677}"/>
              </a:ext>
            </a:extLst>
          </p:cNvPr>
          <p:cNvSpPr>
            <a:spLocks noChangeArrowheads="1"/>
          </p:cNvSpPr>
          <p:nvPr/>
        </p:nvSpPr>
        <p:spPr bwMode="auto">
          <a:xfrm>
            <a:off x="3348038" y="4735513"/>
            <a:ext cx="228600" cy="152400"/>
          </a:xfrm>
          <a:prstGeom prst="flowChartMerge">
            <a:avLst/>
          </a:pr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latin typeface="Times New Roman" panose="02020603050405020304" pitchFamily="18" charset="0"/>
            </a:endParaRPr>
          </a:p>
        </p:txBody>
      </p:sp>
      <p:sp>
        <p:nvSpPr>
          <p:cNvPr id="25610" name="Flowchart: Merge 9">
            <a:extLst>
              <a:ext uri="{FF2B5EF4-FFF2-40B4-BE49-F238E27FC236}">
                <a16:creationId xmlns:a16="http://schemas.microsoft.com/office/drawing/2014/main" id="{1473CC18-B0FA-414A-9A26-C465896044F7}"/>
              </a:ext>
            </a:extLst>
          </p:cNvPr>
          <p:cNvSpPr>
            <a:spLocks noChangeArrowheads="1"/>
          </p:cNvSpPr>
          <p:nvPr/>
        </p:nvSpPr>
        <p:spPr bwMode="auto">
          <a:xfrm>
            <a:off x="5710238" y="4735513"/>
            <a:ext cx="228600" cy="152400"/>
          </a:xfrm>
          <a:prstGeom prst="flowChartMerge">
            <a:avLst/>
          </a:prstGeom>
          <a:solidFill>
            <a:schemeClr val="accent1"/>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latin typeface="Times New Roman" panose="02020603050405020304" pitchFamily="18" charset="0"/>
            </a:endParaRPr>
          </a:p>
        </p:txBody>
      </p:sp>
      <p:sp>
        <p:nvSpPr>
          <p:cNvPr id="25611" name="Left Brace 10">
            <a:extLst>
              <a:ext uri="{FF2B5EF4-FFF2-40B4-BE49-F238E27FC236}">
                <a16:creationId xmlns:a16="http://schemas.microsoft.com/office/drawing/2014/main" id="{A0577B88-312F-C84C-8E19-C0A58C3D75B9}"/>
              </a:ext>
            </a:extLst>
          </p:cNvPr>
          <p:cNvSpPr>
            <a:spLocks/>
          </p:cNvSpPr>
          <p:nvPr/>
        </p:nvSpPr>
        <p:spPr bwMode="auto">
          <a:xfrm rot="5400000">
            <a:off x="3424238" y="3287713"/>
            <a:ext cx="609600" cy="1981200"/>
          </a:xfrm>
          <a:prstGeom prst="leftBrace">
            <a:avLst>
              <a:gd name="adj1" fmla="val 8321"/>
              <a:gd name="adj2" fmla="val 50000"/>
            </a:avLst>
          </a:prstGeom>
          <a:noFill/>
          <a:ln w="28575">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latin typeface="Times New Roman" panose="02020603050405020304" pitchFamily="18" charset="0"/>
            </a:endParaRPr>
          </a:p>
        </p:txBody>
      </p:sp>
      <p:sp>
        <p:nvSpPr>
          <p:cNvPr id="25612" name="TextBox 11">
            <a:extLst>
              <a:ext uri="{FF2B5EF4-FFF2-40B4-BE49-F238E27FC236}">
                <a16:creationId xmlns:a16="http://schemas.microsoft.com/office/drawing/2014/main" id="{3F102D30-F115-8946-A085-EDA4DCE5271A}"/>
              </a:ext>
            </a:extLst>
          </p:cNvPr>
          <p:cNvSpPr txBox="1">
            <a:spLocks noChangeArrowheads="1"/>
          </p:cNvSpPr>
          <p:nvPr/>
        </p:nvSpPr>
        <p:spPr bwMode="auto">
          <a:xfrm>
            <a:off x="7158038" y="228600"/>
            <a:ext cx="137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solidFill>
                  <a:srgbClr val="C00000"/>
                </a:solidFill>
                <a:latin typeface="Constantia" panose="02030602050306030303" pitchFamily="18" charset="0"/>
              </a:rPr>
              <a:t>The Great Three</a:t>
            </a:r>
            <a:endParaRPr lang="en-US" altLang="en-US" sz="1600">
              <a:solidFill>
                <a:srgbClr val="C00000"/>
              </a:solidFill>
              <a:latin typeface="Constantia" panose="02030602050306030303" pitchFamily="18" charset="0"/>
            </a:endParaRPr>
          </a:p>
        </p:txBody>
      </p:sp>
      <p:sp>
        <p:nvSpPr>
          <p:cNvPr id="25613" name="TextBox 12">
            <a:extLst>
              <a:ext uri="{FF2B5EF4-FFF2-40B4-BE49-F238E27FC236}">
                <a16:creationId xmlns:a16="http://schemas.microsoft.com/office/drawing/2014/main" id="{78AD8040-C616-C54B-B4F6-7D8A84822E3E}"/>
              </a:ext>
            </a:extLst>
          </p:cNvPr>
          <p:cNvSpPr txBox="1">
            <a:spLocks noChangeArrowheads="1"/>
          </p:cNvSpPr>
          <p:nvPr/>
        </p:nvSpPr>
        <p:spPr bwMode="auto">
          <a:xfrm>
            <a:off x="3119438" y="3276600"/>
            <a:ext cx="121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a:solidFill>
                  <a:srgbClr val="C00000"/>
                </a:solidFill>
                <a:latin typeface="Constantia" panose="02030602050306030303" pitchFamily="18" charset="0"/>
              </a:rPr>
              <a:t>Plato </a:t>
            </a:r>
            <a:r>
              <a:rPr lang="en-US" altLang="en-US" sz="1600">
                <a:solidFill>
                  <a:srgbClr val="C00000"/>
                </a:solidFill>
                <a:latin typeface="Constantia" panose="02030602050306030303" pitchFamily="18" charset="0"/>
              </a:rPr>
              <a:t>(429 - 347)</a:t>
            </a:r>
          </a:p>
        </p:txBody>
      </p:sp>
      <p:sp>
        <p:nvSpPr>
          <p:cNvPr id="25614" name="Left Brace 13">
            <a:extLst>
              <a:ext uri="{FF2B5EF4-FFF2-40B4-BE49-F238E27FC236}">
                <a16:creationId xmlns:a16="http://schemas.microsoft.com/office/drawing/2014/main" id="{384BF555-DFFB-8B45-8DDC-3AF49ACF83F3}"/>
              </a:ext>
            </a:extLst>
          </p:cNvPr>
          <p:cNvSpPr>
            <a:spLocks/>
          </p:cNvSpPr>
          <p:nvPr/>
        </p:nvSpPr>
        <p:spPr bwMode="auto">
          <a:xfrm rot="-5400000">
            <a:off x="4338638" y="4659313"/>
            <a:ext cx="609600" cy="1371600"/>
          </a:xfrm>
          <a:prstGeom prst="leftBrace">
            <a:avLst>
              <a:gd name="adj1" fmla="val 8333"/>
              <a:gd name="adj2" fmla="val 50000"/>
            </a:avLst>
          </a:pr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800">
              <a:latin typeface="Times New Roman" panose="02020603050405020304" pitchFamily="18" charset="0"/>
            </a:endParaRPr>
          </a:p>
        </p:txBody>
      </p:sp>
      <p:sp>
        <p:nvSpPr>
          <p:cNvPr id="15" name="TextBox 14">
            <a:extLst>
              <a:ext uri="{FF2B5EF4-FFF2-40B4-BE49-F238E27FC236}">
                <a16:creationId xmlns:a16="http://schemas.microsoft.com/office/drawing/2014/main" id="{CA043B8F-357E-9948-A2D3-9994F1523380}"/>
              </a:ext>
            </a:extLst>
          </p:cNvPr>
          <p:cNvSpPr txBox="1">
            <a:spLocks noChangeArrowheads="1"/>
          </p:cNvSpPr>
          <p:nvPr/>
        </p:nvSpPr>
        <p:spPr bwMode="auto">
          <a:xfrm>
            <a:off x="3881280" y="5649913"/>
            <a:ext cx="1676400" cy="708025"/>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dirty="0">
                <a:ln>
                  <a:solidFill>
                    <a:srgbClr val="008000"/>
                  </a:solidFill>
                </a:ln>
                <a:solidFill>
                  <a:srgbClr val="008000"/>
                </a:solidFill>
                <a:latin typeface="Constantia"/>
                <a:ea typeface="+mn-ea"/>
                <a:cs typeface="Constantia"/>
              </a:rPr>
              <a:t>Aristotle </a:t>
            </a:r>
            <a:r>
              <a:rPr lang="en-US" sz="1600" dirty="0">
                <a:ln>
                  <a:solidFill>
                    <a:srgbClr val="008000"/>
                  </a:solidFill>
                </a:ln>
                <a:solidFill>
                  <a:srgbClr val="008000"/>
                </a:solidFill>
                <a:latin typeface="Constantia"/>
                <a:ea typeface="+mn-ea"/>
                <a:cs typeface="Constantia"/>
              </a:rPr>
              <a:t>(384 - 322)</a:t>
            </a:r>
          </a:p>
        </p:txBody>
      </p:sp>
      <p:sp>
        <p:nvSpPr>
          <p:cNvPr id="25616" name="TextBox 15">
            <a:extLst>
              <a:ext uri="{FF2B5EF4-FFF2-40B4-BE49-F238E27FC236}">
                <a16:creationId xmlns:a16="http://schemas.microsoft.com/office/drawing/2014/main" id="{E0573CFA-05C5-2345-9CE3-884C93488C8B}"/>
              </a:ext>
            </a:extLst>
          </p:cNvPr>
          <p:cNvSpPr txBox="1">
            <a:spLocks noChangeArrowheads="1"/>
          </p:cNvSpPr>
          <p:nvPr/>
        </p:nvSpPr>
        <p:spPr bwMode="auto">
          <a:xfrm>
            <a:off x="2052638" y="5649913"/>
            <a:ext cx="1447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a:solidFill>
                  <a:srgbClr val="0000FF"/>
                </a:solidFill>
                <a:latin typeface="Constantia" panose="02030602050306030303" pitchFamily="18" charset="0"/>
              </a:rPr>
              <a:t>Socrates </a:t>
            </a:r>
            <a:r>
              <a:rPr lang="en-US" altLang="en-US" sz="1600">
                <a:solidFill>
                  <a:srgbClr val="0000FF"/>
                </a:solidFill>
                <a:latin typeface="Constantia" panose="02030602050306030303" pitchFamily="18" charset="0"/>
              </a:rPr>
              <a:t>(469 - 399)</a:t>
            </a:r>
            <a:endParaRPr lang="en-US" altLang="en-US" sz="1200">
              <a:solidFill>
                <a:srgbClr val="0000FF"/>
              </a:solidFill>
              <a:latin typeface="Constantia" panose="02030602050306030303" pitchFamily="18" charset="0"/>
            </a:endParaRPr>
          </a:p>
        </p:txBody>
      </p:sp>
      <p:sp>
        <p:nvSpPr>
          <p:cNvPr id="17" name="TextBox 16">
            <a:extLst>
              <a:ext uri="{FF2B5EF4-FFF2-40B4-BE49-F238E27FC236}">
                <a16:creationId xmlns:a16="http://schemas.microsoft.com/office/drawing/2014/main" id="{C8358DB1-3CC9-A742-B285-93ACCCF5D492}"/>
              </a:ext>
            </a:extLst>
          </p:cNvPr>
          <p:cNvSpPr txBox="1">
            <a:spLocks noChangeArrowheads="1"/>
          </p:cNvSpPr>
          <p:nvPr/>
        </p:nvSpPr>
        <p:spPr bwMode="auto">
          <a:xfrm>
            <a:off x="4871880" y="1828800"/>
            <a:ext cx="3738720" cy="369332"/>
          </a:xfrm>
          <a:prstGeom prst="rect">
            <a:avLst/>
          </a:prstGeom>
          <a:noFill/>
          <a:ln w="9525">
            <a:noFill/>
            <a:miter lim="800000"/>
            <a:headEnd/>
            <a:tailEnd/>
          </a:ln>
        </p:spPr>
        <p:txBody>
          <a:bodyPr>
            <a:spAutoFit/>
          </a:bodyPr>
          <a:lstStyle/>
          <a:p>
            <a:pPr fontAlgn="auto">
              <a:spcBef>
                <a:spcPts val="0"/>
              </a:spcBef>
              <a:spcAft>
                <a:spcPts val="0"/>
              </a:spcAft>
              <a:defRPr/>
            </a:pPr>
            <a:r>
              <a:rPr lang="en-US" dirty="0">
                <a:ln>
                  <a:solidFill>
                    <a:srgbClr val="008000"/>
                  </a:solidFill>
                </a:ln>
                <a:solidFill>
                  <a:srgbClr val="008000"/>
                </a:solidFill>
                <a:latin typeface="Constantia"/>
                <a:ea typeface="+mn-ea"/>
                <a:cs typeface="Constantia"/>
              </a:rPr>
              <a:t>Aristotle, 17, meets Plato, 62</a:t>
            </a:r>
          </a:p>
        </p:txBody>
      </p:sp>
      <p:sp>
        <p:nvSpPr>
          <p:cNvPr id="25618" name="TextBox 17">
            <a:extLst>
              <a:ext uri="{FF2B5EF4-FFF2-40B4-BE49-F238E27FC236}">
                <a16:creationId xmlns:a16="http://schemas.microsoft.com/office/drawing/2014/main" id="{F70B7231-478A-6940-BBD3-319DFBE37AEB}"/>
              </a:ext>
            </a:extLst>
          </p:cNvPr>
          <p:cNvSpPr txBox="1">
            <a:spLocks noChangeArrowheads="1"/>
          </p:cNvSpPr>
          <p:nvPr/>
        </p:nvSpPr>
        <p:spPr bwMode="auto">
          <a:xfrm>
            <a:off x="300038" y="18288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solidFill>
                  <a:srgbClr val="C00000"/>
                </a:solidFill>
                <a:latin typeface="Constantia" panose="02030602050306030303" pitchFamily="18" charset="0"/>
              </a:rPr>
              <a:t>Plato, 20, meets Socrates, 60</a:t>
            </a:r>
          </a:p>
        </p:txBody>
      </p:sp>
      <p:cxnSp>
        <p:nvCxnSpPr>
          <p:cNvPr id="19" name="Straight Arrow Connector 18">
            <a:extLst>
              <a:ext uri="{FF2B5EF4-FFF2-40B4-BE49-F238E27FC236}">
                <a16:creationId xmlns:a16="http://schemas.microsoft.com/office/drawing/2014/main" id="{05DA52DF-B081-174A-83F2-6C269BE8805A}"/>
              </a:ext>
            </a:extLst>
          </p:cNvPr>
          <p:cNvCxnSpPr/>
          <p:nvPr/>
        </p:nvCxnSpPr>
        <p:spPr>
          <a:xfrm rot="5400000">
            <a:off x="4262438" y="2438400"/>
            <a:ext cx="2362200" cy="2057400"/>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2F01046-3E94-DE40-B481-267F2B5DE6E2}"/>
              </a:ext>
            </a:extLst>
          </p:cNvPr>
          <p:cNvCxnSpPr/>
          <p:nvPr/>
        </p:nvCxnSpPr>
        <p:spPr>
          <a:xfrm rot="16200000" flipH="1">
            <a:off x="1214438" y="2819400"/>
            <a:ext cx="2362200" cy="12954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408" name="Slide Number Placeholder 24">
            <a:extLst>
              <a:ext uri="{FF2B5EF4-FFF2-40B4-BE49-F238E27FC236}">
                <a16:creationId xmlns:a16="http://schemas.microsoft.com/office/drawing/2014/main" id="{F48C7080-95DC-8D4F-88BC-C6335EE67898}"/>
              </a:ext>
            </a:extLst>
          </p:cNvPr>
          <p:cNvSpPr>
            <a:spLocks noGrp="1"/>
          </p:cNvSpPr>
          <p:nvPr>
            <p:ph type="sldNum" sz="quarter" idx="12"/>
          </p:nvPr>
        </p:nvSpPr>
        <p:spPr bwMode="auto">
          <a:xfrm>
            <a:off x="7521388" y="5476097"/>
            <a:ext cx="1483056" cy="851848"/>
          </a:xfrm>
          <a:ln>
            <a:miter lim="800000"/>
            <a:headEnd/>
            <a:tailEnd/>
          </a:ln>
        </p:spPr>
        <p:txBody>
          <a:bodyPr rtlCol="0"/>
          <a:lstStyle/>
          <a:p>
            <a:pPr>
              <a:defRPr/>
            </a:pPr>
            <a:fld id="{13C29172-CA1B-7C4F-87E9-95CAA0B7D745}" type="slidenum">
              <a:rPr lang="en-US">
                <a:gradFill>
                  <a:gsLst>
                    <a:gs pos="0">
                      <a:schemeClr val="tx1">
                        <a:alpha val="10000"/>
                      </a:schemeClr>
                    </a:gs>
                    <a:gs pos="100000">
                      <a:schemeClr val="tx1">
                        <a:alpha val="10000"/>
                      </a:schemeClr>
                    </a:gs>
                  </a:gsLst>
                  <a:lin ang="5400000" scaled="0"/>
                </a:gradFill>
                <a:latin typeface="Arial" pitchFamily="-107" charset="0"/>
                <a:ea typeface="+mn-ea"/>
              </a:rPr>
              <a:pPr>
                <a:defRPr/>
              </a:pPr>
              <a:t>2</a:t>
            </a:fld>
            <a:endParaRPr lang="en-US">
              <a:gradFill>
                <a:gsLst>
                  <a:gs pos="0">
                    <a:schemeClr val="tx1">
                      <a:alpha val="10000"/>
                    </a:schemeClr>
                  </a:gs>
                  <a:gs pos="100000">
                    <a:schemeClr val="tx1">
                      <a:alpha val="10000"/>
                    </a:schemeClr>
                  </a:gs>
                </a:gsLst>
                <a:lin ang="5400000" scaled="0"/>
              </a:gradFill>
              <a:latin typeface="Arial" pitchFamily="-107" charset="0"/>
              <a:ea typeface="+mn-ea"/>
            </a:endParaRPr>
          </a:p>
        </p:txBody>
      </p:sp>
      <p:pic>
        <p:nvPicPr>
          <p:cNvPr id="25" name="Picture 24">
            <a:extLst>
              <a:ext uri="{FF2B5EF4-FFF2-40B4-BE49-F238E27FC236}">
                <a16:creationId xmlns:a16="http://schemas.microsoft.com/office/drawing/2014/main" id="{CAB662AC-527B-4341-B964-3628EB80982F}"/>
              </a:ext>
            </a:extLst>
          </p:cNvPr>
          <p:cNvPicPr>
            <a:picLocks noChangeAspect="1"/>
          </p:cNvPicPr>
          <p:nvPr/>
        </p:nvPicPr>
        <p:blipFill>
          <a:blip r:embed="rId2"/>
          <a:stretch>
            <a:fillRect/>
          </a:stretch>
        </p:blipFill>
        <p:spPr>
          <a:xfrm>
            <a:off x="711200" y="2681514"/>
            <a:ext cx="1117600" cy="1814286"/>
          </a:xfrm>
          <a:prstGeom prst="rect">
            <a:avLst/>
          </a:prstGeom>
          <a:ln>
            <a:noFill/>
          </a:ln>
          <a:effectLst>
            <a:softEdge rad="112500"/>
          </a:effectLst>
        </p:spPr>
      </p:pic>
      <p:pic>
        <p:nvPicPr>
          <p:cNvPr id="26" name="Picture 25">
            <a:extLst>
              <a:ext uri="{FF2B5EF4-FFF2-40B4-BE49-F238E27FC236}">
                <a16:creationId xmlns:a16="http://schemas.microsoft.com/office/drawing/2014/main" id="{44F2D757-A3D8-854C-BABE-408B98FF49AE}"/>
              </a:ext>
            </a:extLst>
          </p:cNvPr>
          <p:cNvPicPr>
            <a:picLocks noChangeAspect="1"/>
          </p:cNvPicPr>
          <p:nvPr/>
        </p:nvPicPr>
        <p:blipFill>
          <a:blip r:embed="rId3"/>
          <a:stretch>
            <a:fillRect/>
          </a:stretch>
        </p:blipFill>
        <p:spPr>
          <a:xfrm>
            <a:off x="6400800" y="2471058"/>
            <a:ext cx="1447800" cy="1939018"/>
          </a:xfrm>
          <a:prstGeom prst="rect">
            <a:avLst/>
          </a:prstGeom>
          <a:ln>
            <a:noFill/>
          </a:ln>
          <a:effectLst>
            <a:softEdge rad="112500"/>
          </a:effectLst>
        </p:spPr>
      </p:pic>
      <p:pic>
        <p:nvPicPr>
          <p:cNvPr id="27" name="Picture 26">
            <a:extLst>
              <a:ext uri="{FF2B5EF4-FFF2-40B4-BE49-F238E27FC236}">
                <a16:creationId xmlns:a16="http://schemas.microsoft.com/office/drawing/2014/main" id="{4DA64239-F376-D74F-A87E-5F9C6A51F30F}"/>
              </a:ext>
            </a:extLst>
          </p:cNvPr>
          <p:cNvPicPr>
            <a:picLocks noChangeAspect="1"/>
          </p:cNvPicPr>
          <p:nvPr/>
        </p:nvPicPr>
        <p:blipFill>
          <a:blip r:embed="rId4"/>
          <a:stretch>
            <a:fillRect/>
          </a:stretch>
        </p:blipFill>
        <p:spPr>
          <a:xfrm>
            <a:off x="3352800" y="1371600"/>
            <a:ext cx="1435100" cy="1844689"/>
          </a:xfrm>
          <a:prstGeom prst="rect">
            <a:avLst/>
          </a:prstGeom>
          <a:ln>
            <a:noFill/>
          </a:ln>
          <a:effectLst>
            <a:softEdge rad="112500"/>
          </a:effectLst>
        </p:spPr>
      </p:pic>
    </p:spTree>
  </p:cSld>
  <p:clrMapOvr>
    <a:masterClrMapping/>
  </p:clrMapOvr>
  <p:transition spd="slow">
    <p:random/>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13D12A6-8ABB-9B45-AC3F-9E7ADD7F4C4F}"/>
              </a:ext>
            </a:extLst>
          </p:cNvPr>
          <p:cNvSpPr>
            <a:spLocks noGrp="1"/>
          </p:cNvSpPr>
          <p:nvPr>
            <p:ph type="title"/>
          </p:nvPr>
        </p:nvSpPr>
        <p:spPr/>
        <p:txBody>
          <a:bodyPr>
            <a:noAutofit/>
          </a:bodyPr>
          <a:lstStyle/>
          <a:p>
            <a:pPr eaLnBrk="1" hangingPunct="1"/>
            <a:r>
              <a:rPr lang="en-US" altLang="en-US">
                <a:solidFill>
                  <a:srgbClr val="5E5028"/>
                </a:solidFill>
                <a:ea typeface="ＭＳ Ｐゴシック" panose="020B0600070205080204" pitchFamily="34" charset="-128"/>
              </a:rPr>
              <a:t>To Sum Up Moral Virtue</a:t>
            </a:r>
          </a:p>
        </p:txBody>
      </p:sp>
      <p:sp>
        <p:nvSpPr>
          <p:cNvPr id="45059" name="Content Placeholder 2">
            <a:extLst>
              <a:ext uri="{FF2B5EF4-FFF2-40B4-BE49-F238E27FC236}">
                <a16:creationId xmlns:a16="http://schemas.microsoft.com/office/drawing/2014/main" id="{0BD7D195-FFD7-8B43-B19F-72B6F5458929}"/>
              </a:ext>
            </a:extLst>
          </p:cNvPr>
          <p:cNvSpPr>
            <a:spLocks noGrp="1"/>
          </p:cNvSpPr>
          <p:nvPr>
            <p:ph idx="1"/>
          </p:nvPr>
        </p:nvSpPr>
        <p:spPr/>
        <p:txBody>
          <a:bodyPr/>
          <a:lstStyle/>
          <a:p>
            <a:pPr eaLnBrk="1" hangingPunct="1">
              <a:buFont typeface="Wingdings 2" pitchFamily="2" charset="2"/>
              <a:buNone/>
            </a:pPr>
            <a:r>
              <a:rPr lang="en-US" altLang="en-US" dirty="0">
                <a:ea typeface="ＭＳ Ｐゴシック" panose="020B0600070205080204" pitchFamily="34" charset="-128"/>
              </a:rPr>
              <a:t>A morally virtuous person, then, ideally,</a:t>
            </a:r>
          </a:p>
          <a:p>
            <a:pPr eaLnBrk="1" hangingPunct="1">
              <a:buFont typeface="Wingdings" pitchFamily="2" charset="2"/>
              <a:buChar char="Ø"/>
            </a:pPr>
            <a:r>
              <a:rPr lang="en-US" altLang="en-US" dirty="0">
                <a:solidFill>
                  <a:srgbClr val="00B0F0"/>
                </a:solidFill>
                <a:ea typeface="ＭＳ Ｐゴシック" panose="020B0600070205080204" pitchFamily="34" charset="-128"/>
              </a:rPr>
              <a:t>Has all eleven moral virtues</a:t>
            </a:r>
          </a:p>
          <a:p>
            <a:pPr eaLnBrk="1" hangingPunct="1">
              <a:buFont typeface="Wingdings" pitchFamily="2" charset="2"/>
              <a:buChar char="Ø"/>
            </a:pPr>
            <a:r>
              <a:rPr lang="en-US" altLang="en-US" dirty="0">
                <a:solidFill>
                  <a:srgbClr val="00B0F0"/>
                </a:solidFill>
                <a:ea typeface="ＭＳ Ｐゴシック" panose="020B0600070205080204" pitchFamily="34" charset="-128"/>
              </a:rPr>
              <a:t>Each virtue is established by practice and habit, subjecting feelings and actions to reason</a:t>
            </a:r>
          </a:p>
          <a:p>
            <a:pPr eaLnBrk="1" hangingPunct="1">
              <a:buFont typeface="Wingdings" pitchFamily="2" charset="2"/>
              <a:buChar char="Ø"/>
            </a:pPr>
            <a:r>
              <a:rPr lang="en-US" altLang="en-US" dirty="0">
                <a:solidFill>
                  <a:srgbClr val="00B0F0"/>
                </a:solidFill>
                <a:ea typeface="ＭＳ Ｐゴシック" panose="020B0600070205080204" pitchFamily="34" charset="-128"/>
              </a:rPr>
              <a:t>Each virtue is settled between excess and deficiency by comprehensive understanding, or multi-track assessment</a:t>
            </a:r>
          </a:p>
        </p:txBody>
      </p:sp>
      <p:sp>
        <p:nvSpPr>
          <p:cNvPr id="34820" name="Slide Number Placeholder 5">
            <a:extLst>
              <a:ext uri="{FF2B5EF4-FFF2-40B4-BE49-F238E27FC236}">
                <a16:creationId xmlns:a16="http://schemas.microsoft.com/office/drawing/2014/main" id="{54D40E1B-4D27-D344-802C-54EF392D38BB}"/>
              </a:ext>
            </a:extLst>
          </p:cNvPr>
          <p:cNvSpPr>
            <a:spLocks noGrp="1"/>
          </p:cNvSpPr>
          <p:nvPr>
            <p:ph type="sldNum" sz="quarter" idx="12"/>
          </p:nvPr>
        </p:nvSpPr>
        <p:spPr bwMode="auto">
          <a:xfrm>
            <a:off x="7521388" y="5476097"/>
            <a:ext cx="1483056" cy="851848"/>
          </a:xfrm>
          <a:ln>
            <a:miter lim="800000"/>
            <a:headEnd/>
            <a:tailEnd/>
          </a:ln>
        </p:spPr>
        <p:txBody>
          <a:bodyPr rtlCol="0"/>
          <a:lstStyle/>
          <a:p>
            <a:pPr>
              <a:defRPr/>
            </a:pPr>
            <a:fld id="{F4ADC376-276A-5543-B628-2BB8448AD30F}" type="slidenum">
              <a:rPr lang="en-US">
                <a:gradFill>
                  <a:gsLst>
                    <a:gs pos="0">
                      <a:schemeClr val="tx1">
                        <a:alpha val="10000"/>
                      </a:schemeClr>
                    </a:gs>
                    <a:gs pos="100000">
                      <a:schemeClr val="tx1">
                        <a:alpha val="10000"/>
                      </a:schemeClr>
                    </a:gs>
                  </a:gsLst>
                  <a:lin ang="5400000" scaled="0"/>
                </a:gradFill>
                <a:latin typeface="Arial" pitchFamily="-107" charset="0"/>
                <a:ea typeface="+mn-ea"/>
              </a:rPr>
              <a:pPr>
                <a:defRPr/>
              </a:pPr>
              <a:t>20</a:t>
            </a:fld>
            <a:endParaRPr lang="en-US">
              <a:gradFill>
                <a:gsLst>
                  <a:gs pos="0">
                    <a:schemeClr val="tx1">
                      <a:alpha val="10000"/>
                    </a:schemeClr>
                  </a:gs>
                  <a:gs pos="100000">
                    <a:schemeClr val="tx1">
                      <a:alpha val="10000"/>
                    </a:schemeClr>
                  </a:gs>
                </a:gsLst>
                <a:lin ang="5400000" scaled="0"/>
              </a:gradFill>
              <a:latin typeface="Arial" pitchFamily="-107" charset="0"/>
              <a:ea typeface="+mn-ea"/>
            </a:endParaRPr>
          </a:p>
        </p:txBody>
      </p:sp>
      <p:sp>
        <p:nvSpPr>
          <p:cNvPr id="2" name="Rectangle 1">
            <a:extLst>
              <a:ext uri="{FF2B5EF4-FFF2-40B4-BE49-F238E27FC236}">
                <a16:creationId xmlns:a16="http://schemas.microsoft.com/office/drawing/2014/main" id="{C7D7B083-856F-7C4A-86C5-8A9A6CEE8AFA}"/>
              </a:ext>
            </a:extLst>
          </p:cNvPr>
          <p:cNvSpPr/>
          <p:nvPr/>
        </p:nvSpPr>
        <p:spPr>
          <a:xfrm>
            <a:off x="612381" y="5507053"/>
            <a:ext cx="7255256" cy="923330"/>
          </a:xfrm>
          <a:prstGeom prst="rect">
            <a:avLst/>
          </a:prstGeom>
        </p:spPr>
        <p:txBody>
          <a:bodyPr wrap="none">
            <a:spAutoFit/>
          </a:bodyPr>
          <a:lstStyle/>
          <a:p>
            <a:r>
              <a:rPr lang="en-US" dirty="0"/>
              <a:t>For the value of virtue, see Alasdair </a:t>
            </a:r>
            <a:r>
              <a:rPr lang="en-US" dirty="0" err="1"/>
              <a:t>MacIntyre’s</a:t>
            </a:r>
            <a:r>
              <a:rPr lang="en-US" dirty="0"/>
              <a:t> Chess example here:</a:t>
            </a:r>
          </a:p>
          <a:p>
            <a:r>
              <a:rPr lang="en-US" dirty="0">
                <a:hlinkClick r:id="rId2"/>
              </a:rPr>
              <a:t>https://www.iep.utm.edu/mac-over/</a:t>
            </a:r>
            <a:endParaRPr lang="en-US" dirty="0"/>
          </a:p>
          <a:p>
            <a:endParaRPr lang="en-US" dirty="0"/>
          </a:p>
        </p:txBody>
      </p:sp>
    </p:spTree>
  </p:cSld>
  <p:clrMapOvr>
    <a:masterClrMapping/>
  </p:clrMapOvr>
  <p:transition spd="slow">
    <p:random/>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B9DE6-D265-0644-9ECD-FDA992C529BF}"/>
              </a:ext>
            </a:extLst>
          </p:cNvPr>
          <p:cNvSpPr>
            <a:spLocks noGrp="1"/>
          </p:cNvSpPr>
          <p:nvPr>
            <p:ph type="title"/>
          </p:nvPr>
        </p:nvSpPr>
        <p:spPr/>
        <p:txBody>
          <a:bodyPr>
            <a:normAutofit fontScale="90000"/>
          </a:bodyPr>
          <a:lstStyle/>
          <a:p>
            <a:pPr eaLnBrk="1" hangingPunct="1"/>
            <a:r>
              <a:rPr lang="en-US" altLang="en-US" sz="4100">
                <a:solidFill>
                  <a:srgbClr val="5E5028"/>
                </a:solidFill>
                <a:ea typeface="ＭＳ Ｐゴシック" panose="020B0600070205080204" pitchFamily="34" charset="-128"/>
              </a:rPr>
              <a:t>Getting and Keeping Moral Virtues</a:t>
            </a:r>
          </a:p>
        </p:txBody>
      </p:sp>
      <p:sp>
        <p:nvSpPr>
          <p:cNvPr id="35843" name="Content Placeholder 2">
            <a:extLst>
              <a:ext uri="{FF2B5EF4-FFF2-40B4-BE49-F238E27FC236}">
                <a16:creationId xmlns:a16="http://schemas.microsoft.com/office/drawing/2014/main" id="{E85CF0B8-070E-144E-A215-CCA709829B9B}"/>
              </a:ext>
            </a:extLst>
          </p:cNvPr>
          <p:cNvSpPr>
            <a:spLocks noGrp="1"/>
          </p:cNvSpPr>
          <p:nvPr>
            <p:ph idx="1"/>
          </p:nvPr>
        </p:nvSpPr>
        <p:spPr>
          <a:xfrm>
            <a:off x="914400" y="1735138"/>
            <a:ext cx="7313613" cy="4894262"/>
          </a:xfrm>
        </p:spPr>
        <p:txBody>
          <a:bodyPr>
            <a:normAutofit/>
          </a:bodyPr>
          <a:lstStyle/>
          <a:p>
            <a:pPr marL="365125" indent="-282575" eaLnBrk="1" hangingPunct="1">
              <a:lnSpc>
                <a:spcPct val="90000"/>
              </a:lnSpc>
              <a:buFont typeface="Wingdings 2" pitchFamily="2" charset="2"/>
              <a:buNone/>
            </a:pPr>
            <a:r>
              <a:rPr lang="en-US" altLang="en-US" sz="1700">
                <a:ea typeface="ＭＳ Ｐゴシック" panose="020B0600070205080204" pitchFamily="34" charset="-128"/>
              </a:rPr>
              <a:t>Possessing the virtues is a matter of degree, and few if any possess them all or equally.</a:t>
            </a:r>
          </a:p>
          <a:p>
            <a:pPr marL="365125" indent="-282575" eaLnBrk="1" hangingPunct="1">
              <a:lnSpc>
                <a:spcPct val="90000"/>
              </a:lnSpc>
              <a:buFont typeface="Wingdings 2" pitchFamily="2" charset="2"/>
              <a:buNone/>
            </a:pPr>
            <a:r>
              <a:rPr lang="en-US" altLang="en-US" sz="1700">
                <a:ea typeface="ＭＳ Ｐゴシック" panose="020B0600070205080204" pitchFamily="34" charset="-128"/>
              </a:rPr>
              <a:t>Since a virtue is a multi-track disposition to do what is right—a disposition that “goes all the way down”—we only find it hard to do what is right when our disposition does not go all the way down.</a:t>
            </a:r>
          </a:p>
          <a:p>
            <a:pPr marL="365125" indent="-282575" eaLnBrk="1" hangingPunct="1">
              <a:lnSpc>
                <a:spcPct val="90000"/>
              </a:lnSpc>
              <a:buFont typeface="Wingdings 2" pitchFamily="2" charset="2"/>
              <a:buNone/>
            </a:pPr>
            <a:endParaRPr lang="en-US" altLang="en-US" sz="1700">
              <a:ea typeface="ＭＳ Ｐゴシック" panose="020B0600070205080204" pitchFamily="34" charset="-128"/>
            </a:endParaRPr>
          </a:p>
          <a:p>
            <a:pPr marL="639763" lvl="1" indent="-236538" eaLnBrk="1" hangingPunct="1">
              <a:lnSpc>
                <a:spcPct val="90000"/>
              </a:lnSpc>
              <a:buSzPct val="100000"/>
              <a:buFont typeface="Wingdings" pitchFamily="2" charset="2"/>
              <a:buChar char="§"/>
            </a:pPr>
            <a:r>
              <a:rPr lang="en-US" altLang="en-US" sz="1600">
                <a:solidFill>
                  <a:srgbClr val="00B0F0"/>
                </a:solidFill>
                <a:ea typeface="ＭＳ Ｐゴシック" panose="020B0600070205080204" pitchFamily="34" charset="-128"/>
              </a:rPr>
              <a:t>If we do what is right due to a disposition established by practice and habit, Aristotle calls our condition </a:t>
            </a:r>
            <a:r>
              <a:rPr lang="en-US" altLang="en-US" sz="1600" i="1">
                <a:solidFill>
                  <a:srgbClr val="002060"/>
                </a:solidFill>
                <a:ea typeface="ＭＳ Ｐゴシック" panose="020B0600070205080204" pitchFamily="34" charset="-128"/>
              </a:rPr>
              <a:t>virtuous</a:t>
            </a:r>
            <a:r>
              <a:rPr lang="en-US" altLang="en-US" sz="1600">
                <a:solidFill>
                  <a:srgbClr val="00B0F0"/>
                </a:solidFill>
                <a:ea typeface="ＭＳ Ｐゴシック" panose="020B0600070205080204" pitchFamily="34" charset="-128"/>
              </a:rPr>
              <a:t>.</a:t>
            </a:r>
          </a:p>
          <a:p>
            <a:pPr marL="639763" lvl="1" indent="-236538" eaLnBrk="1" hangingPunct="1">
              <a:lnSpc>
                <a:spcPct val="90000"/>
              </a:lnSpc>
              <a:buSzPct val="100000"/>
              <a:buFontTx/>
              <a:buNone/>
            </a:pPr>
            <a:endParaRPr lang="en-US" altLang="en-US" sz="1700">
              <a:ea typeface="ＭＳ Ｐゴシック" panose="020B0600070205080204" pitchFamily="34" charset="-128"/>
            </a:endParaRPr>
          </a:p>
          <a:p>
            <a:pPr marL="639763" lvl="1" indent="-236538" eaLnBrk="1" hangingPunct="1">
              <a:lnSpc>
                <a:spcPct val="90000"/>
              </a:lnSpc>
              <a:buSzPct val="100000"/>
              <a:buFont typeface="Wingdings" pitchFamily="2" charset="2"/>
              <a:buChar char="§"/>
            </a:pPr>
            <a:r>
              <a:rPr lang="en-US" altLang="en-US" sz="1600">
                <a:solidFill>
                  <a:srgbClr val="00B0F0"/>
                </a:solidFill>
                <a:ea typeface="ＭＳ Ｐゴシック" panose="020B0600070205080204" pitchFamily="34" charset="-128"/>
              </a:rPr>
              <a:t>If we do what is right despite contrary inclination, Aristotle calls our condition </a:t>
            </a:r>
            <a:r>
              <a:rPr lang="en-US" altLang="en-US" sz="1600" i="1">
                <a:solidFill>
                  <a:srgbClr val="002060"/>
                </a:solidFill>
                <a:ea typeface="ＭＳ Ｐゴシック" panose="020B0600070205080204" pitchFamily="34" charset="-128"/>
              </a:rPr>
              <a:t>continent</a:t>
            </a:r>
            <a:r>
              <a:rPr lang="en-US" altLang="en-US" sz="1600">
                <a:solidFill>
                  <a:srgbClr val="00B0F0"/>
                </a:solidFill>
                <a:ea typeface="ＭＳ Ｐゴシック" panose="020B0600070205080204" pitchFamily="34" charset="-128"/>
              </a:rPr>
              <a:t>, something inferior to virtuous.</a:t>
            </a:r>
          </a:p>
          <a:p>
            <a:pPr marL="639763" lvl="1" indent="-236538" eaLnBrk="1" hangingPunct="1">
              <a:lnSpc>
                <a:spcPct val="90000"/>
              </a:lnSpc>
              <a:buSzPct val="100000"/>
              <a:buFontTx/>
              <a:buNone/>
            </a:pPr>
            <a:endParaRPr lang="en-US" altLang="en-US" sz="1600">
              <a:solidFill>
                <a:srgbClr val="00B0F0"/>
              </a:solidFill>
              <a:ea typeface="ＭＳ Ｐゴシック" panose="020B0600070205080204" pitchFamily="34" charset="-128"/>
            </a:endParaRPr>
          </a:p>
          <a:p>
            <a:pPr marL="639763" lvl="1" indent="-236538" eaLnBrk="1" hangingPunct="1">
              <a:lnSpc>
                <a:spcPct val="90000"/>
              </a:lnSpc>
              <a:buSzPct val="100000"/>
              <a:buFont typeface="Wingdings" pitchFamily="2" charset="2"/>
              <a:buChar char="§"/>
            </a:pPr>
            <a:r>
              <a:rPr lang="en-US" altLang="en-US" sz="1600">
                <a:solidFill>
                  <a:srgbClr val="00B0F0"/>
                </a:solidFill>
                <a:ea typeface="ＭＳ Ｐゴシック" panose="020B0600070205080204" pitchFamily="34" charset="-128"/>
              </a:rPr>
              <a:t>If we try but fail to do what we know we should, we are called </a:t>
            </a:r>
            <a:r>
              <a:rPr lang="en-US" altLang="en-US" sz="1600" i="1">
                <a:solidFill>
                  <a:srgbClr val="002060"/>
                </a:solidFill>
                <a:ea typeface="ＭＳ Ｐゴシック" panose="020B0600070205080204" pitchFamily="34" charset="-128"/>
              </a:rPr>
              <a:t>incontinent</a:t>
            </a:r>
            <a:r>
              <a:rPr lang="en-US" altLang="en-US" sz="1600">
                <a:solidFill>
                  <a:srgbClr val="00B0F0"/>
                </a:solidFill>
                <a:ea typeface="ＭＳ Ｐゴシック" panose="020B0600070205080204" pitchFamily="34" charset="-128"/>
              </a:rPr>
              <a:t>. </a:t>
            </a:r>
          </a:p>
          <a:p>
            <a:pPr marL="639763" lvl="1" indent="-236538" eaLnBrk="1" hangingPunct="1">
              <a:lnSpc>
                <a:spcPct val="90000"/>
              </a:lnSpc>
              <a:buSzPct val="100000"/>
              <a:buFont typeface="Wingdings" pitchFamily="2" charset="2"/>
              <a:buChar char="§"/>
            </a:pPr>
            <a:endParaRPr lang="en-US" altLang="en-US" sz="1600">
              <a:solidFill>
                <a:srgbClr val="00B0F0"/>
              </a:solidFill>
              <a:ea typeface="ＭＳ Ｐゴシック" panose="020B0600070205080204" pitchFamily="34" charset="-128"/>
            </a:endParaRPr>
          </a:p>
          <a:p>
            <a:pPr marL="639763" lvl="1" indent="-236538" eaLnBrk="1" hangingPunct="1">
              <a:lnSpc>
                <a:spcPct val="90000"/>
              </a:lnSpc>
              <a:buSzPct val="100000"/>
              <a:buFont typeface="Wingdings" pitchFamily="2" charset="2"/>
              <a:buChar char="§"/>
            </a:pPr>
            <a:r>
              <a:rPr lang="en-US" altLang="en-US" sz="1600">
                <a:solidFill>
                  <a:srgbClr val="00B0F0"/>
                </a:solidFill>
                <a:ea typeface="ＭＳ Ｐゴシック" panose="020B0600070205080204" pitchFamily="34" charset="-128"/>
              </a:rPr>
              <a:t>If we have no interest even in trying to do what we know we should, we are called </a:t>
            </a:r>
            <a:r>
              <a:rPr lang="en-US" altLang="en-US" sz="1600" i="1">
                <a:solidFill>
                  <a:srgbClr val="002060"/>
                </a:solidFill>
                <a:ea typeface="ＭＳ Ｐゴシック" panose="020B0600070205080204" pitchFamily="34" charset="-128"/>
              </a:rPr>
              <a:t>vicious</a:t>
            </a:r>
            <a:r>
              <a:rPr lang="en-US" altLang="en-US" sz="1600">
                <a:solidFill>
                  <a:srgbClr val="00B0F0"/>
                </a:solidFill>
                <a:ea typeface="ＭＳ Ｐゴシック" panose="020B0600070205080204" pitchFamily="34" charset="-128"/>
              </a:rPr>
              <a:t>.</a:t>
            </a:r>
          </a:p>
        </p:txBody>
      </p:sp>
      <p:sp>
        <p:nvSpPr>
          <p:cNvPr id="35844" name="Slide Number Placeholder 3">
            <a:extLst>
              <a:ext uri="{FF2B5EF4-FFF2-40B4-BE49-F238E27FC236}">
                <a16:creationId xmlns:a16="http://schemas.microsoft.com/office/drawing/2014/main" id="{8089E641-C9E9-4A4E-916F-6AF711861855}"/>
              </a:ext>
            </a:extLst>
          </p:cNvPr>
          <p:cNvSpPr>
            <a:spLocks noGrp="1"/>
          </p:cNvSpPr>
          <p:nvPr>
            <p:ph type="sldNum" sz="quarter" idx="12"/>
          </p:nvPr>
        </p:nvSpPr>
        <p:spPr bwMode="auto">
          <a:xfrm>
            <a:off x="7521388" y="5476097"/>
            <a:ext cx="1483056" cy="851848"/>
          </a:xfrm>
          <a:ln>
            <a:miter lim="800000"/>
            <a:headEnd/>
            <a:tailEnd/>
          </a:ln>
        </p:spPr>
        <p:txBody>
          <a:bodyPr rtlCol="0"/>
          <a:lstStyle/>
          <a:p>
            <a:pPr>
              <a:defRPr/>
            </a:pPr>
            <a:fld id="{DE888592-5DE5-904B-B350-E33857BB6921}" type="slidenum">
              <a:rPr lang="en-US">
                <a:gradFill>
                  <a:gsLst>
                    <a:gs pos="0">
                      <a:schemeClr val="tx1">
                        <a:alpha val="10000"/>
                      </a:schemeClr>
                    </a:gs>
                    <a:gs pos="100000">
                      <a:schemeClr val="tx1">
                        <a:alpha val="10000"/>
                      </a:schemeClr>
                    </a:gs>
                  </a:gsLst>
                  <a:lin ang="5400000" scaled="0"/>
                </a:gradFill>
                <a:latin typeface="Arial" pitchFamily="-107" charset="0"/>
                <a:ea typeface="+mn-ea"/>
              </a:rPr>
              <a:pPr>
                <a:defRPr/>
              </a:pPr>
              <a:t>21</a:t>
            </a:fld>
            <a:endParaRPr lang="en-US">
              <a:gradFill>
                <a:gsLst>
                  <a:gs pos="0">
                    <a:schemeClr val="tx1">
                      <a:alpha val="10000"/>
                    </a:schemeClr>
                  </a:gs>
                  <a:gs pos="100000">
                    <a:schemeClr val="tx1">
                      <a:alpha val="10000"/>
                    </a:schemeClr>
                  </a:gs>
                </a:gsLst>
                <a:lin ang="5400000" scaled="0"/>
              </a:gradFill>
              <a:latin typeface="Arial" pitchFamily="-107" charset="0"/>
              <a:ea typeface="+mn-ea"/>
            </a:endParaRPr>
          </a:p>
        </p:txBody>
      </p:sp>
    </p:spTree>
  </p:cSld>
  <p:clrMapOvr>
    <a:masterClrMapping/>
  </p:clrMapOvr>
  <p:transition spd="slow">
    <p:random/>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8B2E0-EA28-7A4B-A2AD-69DE0B155AAB}"/>
              </a:ext>
            </a:extLst>
          </p:cNvPr>
          <p:cNvSpPr>
            <a:spLocks noGrp="1"/>
          </p:cNvSpPr>
          <p:nvPr>
            <p:ph type="title"/>
          </p:nvPr>
        </p:nvSpPr>
        <p:spPr/>
        <p:txBody>
          <a:bodyPr>
            <a:noAutofit/>
          </a:bodyPr>
          <a:lstStyle/>
          <a:p>
            <a:pPr eaLnBrk="1" hangingPunct="1"/>
            <a:r>
              <a:rPr lang="en-US" altLang="en-US">
                <a:solidFill>
                  <a:srgbClr val="5E5028"/>
                </a:solidFill>
                <a:ea typeface="ＭＳ Ｐゴシック" panose="020B0600070205080204" pitchFamily="34" charset="-128"/>
              </a:rPr>
              <a:t>Virtue or Continence is Best?</a:t>
            </a:r>
          </a:p>
        </p:txBody>
      </p:sp>
      <p:sp>
        <p:nvSpPr>
          <p:cNvPr id="47107" name="Content Placeholder 2">
            <a:extLst>
              <a:ext uri="{FF2B5EF4-FFF2-40B4-BE49-F238E27FC236}">
                <a16:creationId xmlns:a16="http://schemas.microsoft.com/office/drawing/2014/main" id="{96129838-34BB-AE4A-A5BE-6F2902149A69}"/>
              </a:ext>
            </a:extLst>
          </p:cNvPr>
          <p:cNvSpPr>
            <a:spLocks noGrp="1"/>
          </p:cNvSpPr>
          <p:nvPr>
            <p:ph idx="1"/>
          </p:nvPr>
        </p:nvSpPr>
        <p:spPr>
          <a:xfrm>
            <a:off x="457200" y="1600200"/>
            <a:ext cx="8229600" cy="4953000"/>
          </a:xfrm>
        </p:spPr>
        <p:txBody>
          <a:bodyPr>
            <a:normAutofit/>
          </a:bodyPr>
          <a:lstStyle/>
          <a:p>
            <a:pPr marL="365125" indent="-282575" eaLnBrk="1" hangingPunct="1">
              <a:lnSpc>
                <a:spcPct val="110000"/>
              </a:lnSpc>
              <a:buFont typeface="Wingdings 2" pitchFamily="2" charset="2"/>
              <a:buNone/>
            </a:pPr>
            <a:r>
              <a:rPr lang="en-US" altLang="en-US" sz="1900">
                <a:ea typeface="ＭＳ Ｐゴシック" panose="020B0600070205080204" pitchFamily="34" charset="-128"/>
              </a:rPr>
              <a:t>We ordinarily praise folks for overcoming their desires or temptations in order to do what is right. Don’t continent people deserve praise then, perhaps even more than the virtuous?</a:t>
            </a:r>
          </a:p>
          <a:p>
            <a:pPr marL="365125" indent="-282575" eaLnBrk="1" hangingPunct="1">
              <a:lnSpc>
                <a:spcPct val="110000"/>
              </a:lnSpc>
              <a:buFont typeface="Wingdings 2" pitchFamily="2" charset="2"/>
              <a:buNone/>
            </a:pPr>
            <a:r>
              <a:rPr lang="en-US" altLang="en-US" sz="1900">
                <a:ea typeface="ＭＳ Ｐゴシック" panose="020B0600070205080204" pitchFamily="34" charset="-128"/>
              </a:rPr>
              <a:t>Perhaps, according to Hursthouse (slide 17), depending on what makes doing what is right hard:</a:t>
            </a:r>
          </a:p>
          <a:p>
            <a:pPr marL="639763" lvl="1" indent="-236538" eaLnBrk="1" hangingPunct="1">
              <a:lnSpc>
                <a:spcPct val="110000"/>
              </a:lnSpc>
              <a:buSzPct val="100000"/>
              <a:buFont typeface="Wingdings" pitchFamily="2" charset="2"/>
              <a:buChar char="q"/>
            </a:pPr>
            <a:r>
              <a:rPr lang="en-US" altLang="en-US" sz="1700">
                <a:solidFill>
                  <a:srgbClr val="00B0F0"/>
                </a:solidFill>
                <a:ea typeface="ＭＳ Ｐゴシック" panose="020B0600070205080204" pitchFamily="34" charset="-128"/>
              </a:rPr>
              <a:t>Giving back a lost wallet full of money is easy for a virtuous person</a:t>
            </a:r>
          </a:p>
          <a:p>
            <a:pPr marL="639763" lvl="1" indent="-236538" eaLnBrk="1" hangingPunct="1">
              <a:lnSpc>
                <a:spcPct val="110000"/>
              </a:lnSpc>
              <a:buSzPct val="100000"/>
              <a:buFontTx/>
              <a:buNone/>
            </a:pPr>
            <a:endParaRPr lang="en-US" altLang="en-US" sz="1700">
              <a:solidFill>
                <a:srgbClr val="00B0F0"/>
              </a:solidFill>
              <a:ea typeface="ＭＳ Ｐゴシック" panose="020B0600070205080204" pitchFamily="34" charset="-128"/>
            </a:endParaRPr>
          </a:p>
          <a:p>
            <a:pPr marL="639763" lvl="1" indent="-236538" eaLnBrk="1" hangingPunct="1">
              <a:lnSpc>
                <a:spcPct val="110000"/>
              </a:lnSpc>
              <a:buSzPct val="100000"/>
              <a:buFont typeface="Wingdings" pitchFamily="2" charset="2"/>
              <a:buChar char="q"/>
            </a:pPr>
            <a:r>
              <a:rPr lang="en-US" altLang="en-US" sz="1700">
                <a:solidFill>
                  <a:srgbClr val="00B0F0"/>
                </a:solidFill>
                <a:ea typeface="ＭＳ Ｐゴシック" panose="020B0600070205080204" pitchFamily="34" charset="-128"/>
              </a:rPr>
              <a:t>If it is hard because you are in dire need of money, then returning it is praiseworthy</a:t>
            </a:r>
          </a:p>
          <a:p>
            <a:pPr marL="639763" lvl="1" indent="-236538" eaLnBrk="1" hangingPunct="1">
              <a:lnSpc>
                <a:spcPct val="110000"/>
              </a:lnSpc>
              <a:buSzPct val="100000"/>
              <a:buFontTx/>
              <a:buNone/>
            </a:pPr>
            <a:endParaRPr lang="en-US" altLang="en-US" sz="1700">
              <a:solidFill>
                <a:srgbClr val="00B0F0"/>
              </a:solidFill>
              <a:ea typeface="ＭＳ Ｐゴシック" panose="020B0600070205080204" pitchFamily="34" charset="-128"/>
            </a:endParaRPr>
          </a:p>
          <a:p>
            <a:pPr marL="639763" lvl="1" indent="-236538" eaLnBrk="1" hangingPunct="1">
              <a:lnSpc>
                <a:spcPct val="110000"/>
              </a:lnSpc>
              <a:buSzPct val="100000"/>
              <a:buFont typeface="Wingdings" pitchFamily="2" charset="2"/>
              <a:buChar char="q"/>
            </a:pPr>
            <a:r>
              <a:rPr lang="en-US" altLang="en-US" sz="1700">
                <a:solidFill>
                  <a:srgbClr val="00B0F0"/>
                </a:solidFill>
                <a:ea typeface="ＭＳ Ｐゴシック" panose="020B0600070205080204" pitchFamily="34" charset="-128"/>
              </a:rPr>
              <a:t>But, if it is hard because you don’t care about other people, its return is less praiseworthy</a:t>
            </a:r>
          </a:p>
          <a:p>
            <a:pPr marL="639763" lvl="1" indent="-236538" eaLnBrk="1" hangingPunct="1">
              <a:lnSpc>
                <a:spcPct val="110000"/>
              </a:lnSpc>
              <a:buFont typeface="Wingdings 2" pitchFamily="2" charset="2"/>
              <a:buNone/>
            </a:pPr>
            <a:endParaRPr lang="en-US" altLang="en-US" sz="1700">
              <a:ea typeface="ＭＳ Ｐゴシック" panose="020B0600070205080204" pitchFamily="34" charset="-128"/>
            </a:endParaRPr>
          </a:p>
          <a:p>
            <a:pPr marL="639763" lvl="1" indent="-236538" eaLnBrk="1" hangingPunct="1">
              <a:lnSpc>
                <a:spcPct val="110000"/>
              </a:lnSpc>
              <a:buFont typeface="Wingdings 2" pitchFamily="2" charset="2"/>
              <a:buNone/>
            </a:pPr>
            <a:r>
              <a:rPr lang="en-US" altLang="en-US" sz="1700">
                <a:ea typeface="ＭＳ Ｐゴシック" panose="020B0600070205080204" pitchFamily="34" charset="-128"/>
              </a:rPr>
              <a:t>Is this right?</a:t>
            </a:r>
          </a:p>
        </p:txBody>
      </p:sp>
      <p:sp>
        <p:nvSpPr>
          <p:cNvPr id="36868" name="Slide Number Placeholder 3">
            <a:extLst>
              <a:ext uri="{FF2B5EF4-FFF2-40B4-BE49-F238E27FC236}">
                <a16:creationId xmlns:a16="http://schemas.microsoft.com/office/drawing/2014/main" id="{C093E87B-EEE6-624D-9AD1-F5FE0AC3B34E}"/>
              </a:ext>
            </a:extLst>
          </p:cNvPr>
          <p:cNvSpPr>
            <a:spLocks noGrp="1"/>
          </p:cNvSpPr>
          <p:nvPr>
            <p:ph type="sldNum" sz="quarter" idx="12"/>
          </p:nvPr>
        </p:nvSpPr>
        <p:spPr bwMode="auto">
          <a:xfrm>
            <a:off x="7521388" y="5476097"/>
            <a:ext cx="1483056" cy="851848"/>
          </a:xfrm>
          <a:ln>
            <a:miter lim="800000"/>
            <a:headEnd/>
            <a:tailEnd/>
          </a:ln>
        </p:spPr>
        <p:txBody>
          <a:bodyPr rtlCol="0"/>
          <a:lstStyle/>
          <a:p>
            <a:pPr>
              <a:defRPr/>
            </a:pPr>
            <a:fld id="{C975852B-B5BB-A646-A8A5-C4719175E7F4}" type="slidenum">
              <a:rPr lang="en-US">
                <a:gradFill>
                  <a:gsLst>
                    <a:gs pos="0">
                      <a:schemeClr val="tx1">
                        <a:alpha val="10000"/>
                      </a:schemeClr>
                    </a:gs>
                    <a:gs pos="100000">
                      <a:schemeClr val="tx1">
                        <a:alpha val="10000"/>
                      </a:schemeClr>
                    </a:gs>
                  </a:gsLst>
                  <a:lin ang="5400000" scaled="0"/>
                </a:gradFill>
                <a:latin typeface="Arial" pitchFamily="-107" charset="0"/>
                <a:ea typeface="+mn-ea"/>
              </a:rPr>
              <a:pPr>
                <a:defRPr/>
              </a:pPr>
              <a:t>22</a:t>
            </a:fld>
            <a:endParaRPr lang="en-US">
              <a:gradFill>
                <a:gsLst>
                  <a:gs pos="0">
                    <a:schemeClr val="tx1">
                      <a:alpha val="10000"/>
                    </a:schemeClr>
                  </a:gs>
                  <a:gs pos="100000">
                    <a:schemeClr val="tx1">
                      <a:alpha val="10000"/>
                    </a:schemeClr>
                  </a:gs>
                </a:gsLst>
                <a:lin ang="5400000" scaled="0"/>
              </a:gradFill>
              <a:latin typeface="Arial" pitchFamily="-107" charset="0"/>
              <a:ea typeface="+mn-ea"/>
            </a:endParaRPr>
          </a:p>
        </p:txBody>
      </p:sp>
    </p:spTree>
  </p:cSld>
  <p:clrMapOvr>
    <a:masterClrMapping/>
  </p:clrMapOvr>
  <p:transition spd="slow">
    <p:random/>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B85F4-9162-4A4F-823A-AC22B9BDCC76}"/>
              </a:ext>
            </a:extLst>
          </p:cNvPr>
          <p:cNvSpPr>
            <a:spLocks noGrp="1"/>
          </p:cNvSpPr>
          <p:nvPr>
            <p:ph type="title"/>
          </p:nvPr>
        </p:nvSpPr>
        <p:spPr/>
        <p:txBody>
          <a:bodyPr>
            <a:noAutofit/>
          </a:bodyPr>
          <a:lstStyle/>
          <a:p>
            <a:pPr eaLnBrk="1" hangingPunct="1"/>
            <a:r>
              <a:rPr lang="en-US" altLang="en-US">
                <a:solidFill>
                  <a:srgbClr val="5E5028"/>
                </a:solidFill>
                <a:ea typeface="ＭＳ Ｐゴシック" panose="020B0600070205080204" pitchFamily="34" charset="-128"/>
              </a:rPr>
              <a:t>Moral Virtue</a:t>
            </a:r>
          </a:p>
        </p:txBody>
      </p:sp>
      <p:sp>
        <p:nvSpPr>
          <p:cNvPr id="37891" name="Content Placeholder 2">
            <a:extLst>
              <a:ext uri="{FF2B5EF4-FFF2-40B4-BE49-F238E27FC236}">
                <a16:creationId xmlns:a16="http://schemas.microsoft.com/office/drawing/2014/main" id="{7DDCA005-8DC2-3542-9BBE-2A87BFE35ACE}"/>
              </a:ext>
            </a:extLst>
          </p:cNvPr>
          <p:cNvSpPr>
            <a:spLocks noGrp="1"/>
          </p:cNvSpPr>
          <p:nvPr>
            <p:ph idx="1"/>
          </p:nvPr>
        </p:nvSpPr>
        <p:spPr>
          <a:xfrm>
            <a:off x="609600" y="1752600"/>
            <a:ext cx="7313613" cy="4056063"/>
          </a:xfrm>
        </p:spPr>
        <p:txBody>
          <a:bodyPr>
            <a:normAutofit/>
          </a:bodyPr>
          <a:lstStyle/>
          <a:p>
            <a:pPr indent="0" eaLnBrk="1" hangingPunct="1">
              <a:buFont typeface="Wingdings 2" pitchFamily="2" charset="2"/>
              <a:buNone/>
            </a:pPr>
            <a:r>
              <a:rPr lang="en-US" altLang="en-US" sz="2300">
                <a:ea typeface="ＭＳ Ｐゴシック" panose="020B0600070205080204" pitchFamily="34" charset="-128"/>
              </a:rPr>
              <a:t>Virtues make their possessor good, but what do we make of courage in, say, a thief?</a:t>
            </a:r>
          </a:p>
          <a:p>
            <a:pPr indent="0" eaLnBrk="1" hangingPunct="1">
              <a:buFont typeface="Wingdings 2" pitchFamily="2" charset="2"/>
              <a:buNone/>
            </a:pPr>
            <a:r>
              <a:rPr lang="en-US" altLang="en-US" sz="2300">
                <a:ea typeface="ＭＳ Ｐゴシック" panose="020B0600070205080204" pitchFamily="34" charset="-128"/>
              </a:rPr>
              <a:t>Recall that some virtues we might have by nature, but unless they are </a:t>
            </a:r>
            <a:r>
              <a:rPr lang="en-US" altLang="en-US" sz="2300" i="1">
                <a:solidFill>
                  <a:srgbClr val="00B0F0"/>
                </a:solidFill>
                <a:ea typeface="ＭＳ Ｐゴシック" panose="020B0600070205080204" pitchFamily="34" charset="-128"/>
              </a:rPr>
              <a:t>multi-track</a:t>
            </a:r>
            <a:r>
              <a:rPr lang="en-US" altLang="en-US" sz="2300">
                <a:ea typeface="ＭＳ Ｐゴシック" panose="020B0600070205080204" pitchFamily="34" charset="-128"/>
              </a:rPr>
              <a:t>, and settled by </a:t>
            </a:r>
            <a:r>
              <a:rPr lang="en-US" altLang="en-US" sz="2300" i="1">
                <a:solidFill>
                  <a:srgbClr val="00B0F0"/>
                </a:solidFill>
                <a:ea typeface="ＭＳ Ｐゴシック" panose="020B0600070205080204" pitchFamily="34" charset="-128"/>
              </a:rPr>
              <a:t>compre</a:t>
            </a:r>
            <a:r>
              <a:rPr lang="en-US" altLang="en-US" sz="2300" i="1">
                <a:solidFill>
                  <a:srgbClr val="2DBDEB"/>
                </a:solidFill>
                <a:ea typeface="ＭＳ Ｐゴシック" panose="020B0600070205080204" pitchFamily="34" charset="-128"/>
              </a:rPr>
              <a:t>hensi</a:t>
            </a:r>
            <a:r>
              <a:rPr lang="en-US" altLang="en-US" sz="2300" i="1">
                <a:solidFill>
                  <a:srgbClr val="00B0F0"/>
                </a:solidFill>
                <a:ea typeface="ＭＳ Ｐゴシック" panose="020B0600070205080204" pitchFamily="34" charset="-128"/>
              </a:rPr>
              <a:t>ve understanding</a:t>
            </a:r>
            <a:r>
              <a:rPr lang="en-US" altLang="en-US" sz="2300">
                <a:ea typeface="ＭＳ Ｐゴシック" panose="020B0600070205080204" pitchFamily="34" charset="-128"/>
              </a:rPr>
              <a:t>, they aren’t virtues strictly speaking.</a:t>
            </a:r>
          </a:p>
          <a:p>
            <a:pPr indent="0" eaLnBrk="1" hangingPunct="1">
              <a:buFont typeface="Wingdings 2" pitchFamily="2" charset="2"/>
              <a:buNone/>
            </a:pPr>
            <a:r>
              <a:rPr lang="en-US" altLang="en-US" sz="2300">
                <a:ea typeface="ＭＳ Ｐゴシック" panose="020B0600070205080204" pitchFamily="34" charset="-128"/>
              </a:rPr>
              <a:t>Does a thief overcome the correct fears for the right reasons? If not, the thief only has something like the virtue of courage.</a:t>
            </a:r>
          </a:p>
        </p:txBody>
      </p:sp>
      <p:sp>
        <p:nvSpPr>
          <p:cNvPr id="37892" name="Slide Number Placeholder 3">
            <a:extLst>
              <a:ext uri="{FF2B5EF4-FFF2-40B4-BE49-F238E27FC236}">
                <a16:creationId xmlns:a16="http://schemas.microsoft.com/office/drawing/2014/main" id="{04F386EB-8002-5845-8A67-3E2FB85F58A1}"/>
              </a:ext>
            </a:extLst>
          </p:cNvPr>
          <p:cNvSpPr>
            <a:spLocks noGrp="1"/>
          </p:cNvSpPr>
          <p:nvPr>
            <p:ph type="sldNum" sz="quarter" idx="12"/>
          </p:nvPr>
        </p:nvSpPr>
        <p:spPr bwMode="auto">
          <a:xfrm>
            <a:off x="7521388" y="5476097"/>
            <a:ext cx="1483056" cy="851848"/>
          </a:xfrm>
          <a:ln>
            <a:miter lim="800000"/>
            <a:headEnd/>
            <a:tailEnd/>
          </a:ln>
        </p:spPr>
        <p:txBody>
          <a:bodyPr rtlCol="0"/>
          <a:lstStyle/>
          <a:p>
            <a:pPr>
              <a:defRPr/>
            </a:pPr>
            <a:fld id="{C0CD3C05-3293-434B-ABAA-2FC3ECF0CC1B}" type="slidenum">
              <a:rPr lang="en-US">
                <a:gradFill>
                  <a:gsLst>
                    <a:gs pos="0">
                      <a:schemeClr val="tx1">
                        <a:alpha val="10000"/>
                      </a:schemeClr>
                    </a:gs>
                    <a:gs pos="100000">
                      <a:schemeClr val="tx1">
                        <a:alpha val="10000"/>
                      </a:schemeClr>
                    </a:gs>
                  </a:gsLst>
                  <a:lin ang="5400000" scaled="0"/>
                </a:gradFill>
                <a:latin typeface="Arial" pitchFamily="-107" charset="0"/>
                <a:ea typeface="+mn-ea"/>
              </a:rPr>
              <a:pPr>
                <a:defRPr/>
              </a:pPr>
              <a:t>23</a:t>
            </a:fld>
            <a:endParaRPr lang="en-US">
              <a:gradFill>
                <a:gsLst>
                  <a:gs pos="0">
                    <a:schemeClr val="tx1">
                      <a:alpha val="10000"/>
                    </a:schemeClr>
                  </a:gs>
                  <a:gs pos="100000">
                    <a:schemeClr val="tx1">
                      <a:alpha val="10000"/>
                    </a:schemeClr>
                  </a:gs>
                </a:gsLst>
                <a:lin ang="5400000" scaled="0"/>
              </a:gradFill>
              <a:latin typeface="Arial" pitchFamily="-107" charset="0"/>
              <a:ea typeface="+mn-ea"/>
            </a:endParaRPr>
          </a:p>
        </p:txBody>
      </p:sp>
    </p:spTree>
  </p:cSld>
  <p:clrMapOvr>
    <a:masterClrMapping/>
  </p:clrMapOvr>
  <p:transition spd="slow">
    <p:random/>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31E10-C1D5-C64B-8D54-5D5F27B47082}"/>
              </a:ext>
            </a:extLst>
          </p:cNvPr>
          <p:cNvSpPr>
            <a:spLocks noGrp="1"/>
          </p:cNvSpPr>
          <p:nvPr>
            <p:ph type="title"/>
          </p:nvPr>
        </p:nvSpPr>
        <p:spPr>
          <a:xfrm>
            <a:off x="914400" y="0"/>
            <a:ext cx="7313613" cy="868363"/>
          </a:xfrm>
        </p:spPr>
        <p:txBody>
          <a:bodyPr>
            <a:noAutofit/>
          </a:bodyPr>
          <a:lstStyle/>
          <a:p>
            <a:pPr eaLnBrk="1" hangingPunct="1"/>
            <a:r>
              <a:rPr lang="en-US" altLang="en-US">
                <a:solidFill>
                  <a:srgbClr val="5E5028"/>
                </a:solidFill>
                <a:ea typeface="ＭＳ Ｐゴシック" panose="020B0600070205080204" pitchFamily="34" charset="-128"/>
              </a:rPr>
              <a:t>Back to Happiness…</a:t>
            </a:r>
          </a:p>
        </p:txBody>
      </p:sp>
      <p:sp>
        <p:nvSpPr>
          <p:cNvPr id="49155" name="Content Placeholder 2">
            <a:extLst>
              <a:ext uri="{FF2B5EF4-FFF2-40B4-BE49-F238E27FC236}">
                <a16:creationId xmlns:a16="http://schemas.microsoft.com/office/drawing/2014/main" id="{4048E034-3C9D-2B45-8DED-926F20CCFF05}"/>
              </a:ext>
            </a:extLst>
          </p:cNvPr>
          <p:cNvSpPr>
            <a:spLocks noGrp="1"/>
          </p:cNvSpPr>
          <p:nvPr>
            <p:ph idx="1"/>
          </p:nvPr>
        </p:nvSpPr>
        <p:spPr>
          <a:xfrm>
            <a:off x="2286000" y="1066800"/>
            <a:ext cx="6629400" cy="5257800"/>
          </a:xfrm>
        </p:spPr>
        <p:txBody>
          <a:bodyPr>
            <a:normAutofit/>
          </a:bodyPr>
          <a:lstStyle/>
          <a:p>
            <a:pPr marL="365125" indent="-282575" eaLnBrk="1" hangingPunct="1">
              <a:lnSpc>
                <a:spcPct val="80000"/>
              </a:lnSpc>
              <a:buFont typeface="Wingdings 2" pitchFamily="2" charset="2"/>
              <a:buNone/>
            </a:pPr>
            <a:r>
              <a:rPr lang="en-US" altLang="en-US" sz="2100">
                <a:ea typeface="ＭＳ Ｐゴシック" panose="020B0600070205080204" pitchFamily="34" charset="-128"/>
              </a:rPr>
              <a:t>If happiness is “an activity of the soul in conformity with </a:t>
            </a:r>
            <a:r>
              <a:rPr lang="en-US" altLang="en-US" sz="2100" i="1">
                <a:ea typeface="ＭＳ Ｐゴシック" panose="020B0600070205080204" pitchFamily="34" charset="-128"/>
              </a:rPr>
              <a:t>virtue</a:t>
            </a:r>
            <a:r>
              <a:rPr lang="en-US" altLang="en-US" sz="2100">
                <a:ea typeface="ＭＳ Ｐゴシック" panose="020B0600070205080204" pitchFamily="34" charset="-128"/>
              </a:rPr>
              <a:t>,” what virtue is meant, intellectual virtue, or moral virtue?</a:t>
            </a:r>
          </a:p>
          <a:p>
            <a:pPr marL="365125" indent="-282575" eaLnBrk="1" hangingPunct="1">
              <a:lnSpc>
                <a:spcPct val="80000"/>
              </a:lnSpc>
              <a:buFont typeface="Wingdings 2" pitchFamily="2" charset="2"/>
              <a:buNone/>
            </a:pPr>
            <a:r>
              <a:rPr lang="en-US" altLang="en-US" sz="2100">
                <a:ea typeface="ＭＳ Ｐゴシック" panose="020B0600070205080204" pitchFamily="34" charset="-128"/>
              </a:rPr>
              <a:t> Aristotle’s answer is “both,” but in Book X he says </a:t>
            </a:r>
          </a:p>
          <a:p>
            <a:pPr marL="815975" lvl="1" indent="-282575" eaLnBrk="1" hangingPunct="1">
              <a:lnSpc>
                <a:spcPct val="80000"/>
              </a:lnSpc>
              <a:buFont typeface="Wingdings" pitchFamily="2" charset="2"/>
              <a:buChar char="§"/>
            </a:pPr>
            <a:r>
              <a:rPr lang="en-US" altLang="en-US" sz="2000">
                <a:ea typeface="ＭＳ Ｐゴシック" panose="020B0600070205080204" pitchFamily="34" charset="-128"/>
              </a:rPr>
              <a:t>since happiness is virtuous activity, it’s only natural that it be in conformity with the highest virtue</a:t>
            </a:r>
          </a:p>
          <a:p>
            <a:pPr marL="815975" lvl="1" indent="-282575" eaLnBrk="1" hangingPunct="1">
              <a:lnSpc>
                <a:spcPct val="80000"/>
              </a:lnSpc>
              <a:buFont typeface="Wingdings" pitchFamily="2" charset="2"/>
              <a:buChar char="§"/>
            </a:pPr>
            <a:r>
              <a:rPr lang="en-US" altLang="en-US" sz="2000">
                <a:ea typeface="ＭＳ Ｐゴシック" panose="020B0600070205080204" pitchFamily="34" charset="-128"/>
              </a:rPr>
              <a:t>the highest virtue (theoretical wisdom) is intellectual, </a:t>
            </a:r>
          </a:p>
          <a:p>
            <a:pPr marL="365125" indent="-282575" eaLnBrk="1" hangingPunct="1">
              <a:lnSpc>
                <a:spcPct val="80000"/>
              </a:lnSpc>
              <a:buFont typeface="Wingdings 2" pitchFamily="2" charset="2"/>
              <a:buNone/>
            </a:pPr>
            <a:r>
              <a:rPr lang="en-US" altLang="en-US" sz="2100">
                <a:ea typeface="ＭＳ Ｐゴシック" panose="020B0600070205080204" pitchFamily="34" charset="-128"/>
              </a:rPr>
              <a:t>and so</a:t>
            </a:r>
          </a:p>
          <a:p>
            <a:pPr marL="815975" lvl="1" indent="-282575" eaLnBrk="1" hangingPunct="1">
              <a:lnSpc>
                <a:spcPct val="80000"/>
              </a:lnSpc>
              <a:buFont typeface="Goudy Old Style" panose="02020502050305020303" pitchFamily="18" charset="77"/>
              <a:buAutoNum type="arabicPeriod"/>
            </a:pPr>
            <a:r>
              <a:rPr lang="en-US" altLang="en-US" sz="2000">
                <a:solidFill>
                  <a:srgbClr val="C00000"/>
                </a:solidFill>
                <a:ea typeface="ＭＳ Ｐゴシック" panose="020B0600070205080204" pitchFamily="34" charset="-128"/>
              </a:rPr>
              <a:t>happiness is primarily intellectual activity</a:t>
            </a:r>
          </a:p>
          <a:p>
            <a:pPr marL="815975" lvl="1" indent="-282575" eaLnBrk="1" hangingPunct="1">
              <a:lnSpc>
                <a:spcPct val="80000"/>
              </a:lnSpc>
              <a:buFont typeface="Goudy Old Style" panose="02020502050305020303" pitchFamily="18" charset="77"/>
              <a:buAutoNum type="arabicPeriod"/>
            </a:pPr>
            <a:r>
              <a:rPr lang="en-US" altLang="en-US" sz="2000">
                <a:solidFill>
                  <a:srgbClr val="00B0F0"/>
                </a:solidFill>
                <a:ea typeface="ＭＳ Ｐゴシック" panose="020B0600070205080204" pitchFamily="34" charset="-128"/>
              </a:rPr>
              <a:t>secondarily moral activity</a:t>
            </a:r>
            <a:endParaRPr lang="en-US" altLang="en-US" sz="2000">
              <a:ea typeface="ＭＳ Ｐゴシック" panose="020B0600070205080204" pitchFamily="34" charset="-128"/>
            </a:endParaRPr>
          </a:p>
          <a:p>
            <a:pPr marL="365125" indent="-282575" eaLnBrk="1" hangingPunct="1">
              <a:lnSpc>
                <a:spcPct val="80000"/>
              </a:lnSpc>
              <a:buFont typeface="Wingdings 2" pitchFamily="2" charset="2"/>
              <a:buNone/>
            </a:pPr>
            <a:r>
              <a:rPr lang="en-US" altLang="en-US" sz="2000">
                <a:ea typeface="ＭＳ Ｐゴシック" panose="020B0600070205080204" pitchFamily="34" charset="-128"/>
              </a:rPr>
              <a:t>Notice, the title of chapter 8, Book X: Moral Activity is Secondary Happiness</a:t>
            </a:r>
          </a:p>
          <a:p>
            <a:pPr marL="365125" indent="-282575" eaLnBrk="1" hangingPunct="1">
              <a:lnSpc>
                <a:spcPct val="80000"/>
              </a:lnSpc>
              <a:buFont typeface="Wingdings 2" pitchFamily="2" charset="2"/>
              <a:buNone/>
            </a:pPr>
            <a:r>
              <a:rPr lang="en-US" altLang="en-US" sz="2000">
                <a:ea typeface="ＭＳ Ｐゴシック" panose="020B0600070205080204" pitchFamily="34" charset="-128"/>
              </a:rPr>
              <a:t>Question: So, who is happier … </a:t>
            </a:r>
          </a:p>
          <a:p>
            <a:pPr marL="365125" indent="-282575" eaLnBrk="1" hangingPunct="1">
              <a:lnSpc>
                <a:spcPct val="80000"/>
              </a:lnSpc>
              <a:buFont typeface="Wingdings 2" pitchFamily="2" charset="2"/>
              <a:buNone/>
            </a:pPr>
            <a:r>
              <a:rPr lang="en-US" altLang="en-US" sz="2000">
                <a:ea typeface="ＭＳ Ｐゴシック" panose="020B0600070205080204" pitchFamily="34" charset="-128"/>
              </a:rPr>
              <a:t>Einstein or Bono? _____</a:t>
            </a:r>
          </a:p>
        </p:txBody>
      </p:sp>
      <p:sp>
        <p:nvSpPr>
          <p:cNvPr id="38916" name="Slide Number Placeholder 3">
            <a:extLst>
              <a:ext uri="{FF2B5EF4-FFF2-40B4-BE49-F238E27FC236}">
                <a16:creationId xmlns:a16="http://schemas.microsoft.com/office/drawing/2014/main" id="{A97B8AED-E7AD-5446-885C-A7D570E35459}"/>
              </a:ext>
            </a:extLst>
          </p:cNvPr>
          <p:cNvSpPr>
            <a:spLocks noGrp="1"/>
          </p:cNvSpPr>
          <p:nvPr>
            <p:ph type="sldNum" sz="quarter" idx="12"/>
          </p:nvPr>
        </p:nvSpPr>
        <p:spPr bwMode="auto">
          <a:xfrm>
            <a:off x="7521388" y="5476097"/>
            <a:ext cx="1483056" cy="851848"/>
          </a:xfrm>
          <a:ln>
            <a:miter lim="800000"/>
            <a:headEnd/>
            <a:tailEnd/>
          </a:ln>
        </p:spPr>
        <p:txBody>
          <a:bodyPr rtlCol="0"/>
          <a:lstStyle/>
          <a:p>
            <a:pPr>
              <a:defRPr/>
            </a:pPr>
            <a:fld id="{6FF21DB2-DBA3-BA4F-BAC6-E9E7C16EBD9A}" type="slidenum">
              <a:rPr lang="en-US">
                <a:gradFill>
                  <a:gsLst>
                    <a:gs pos="0">
                      <a:schemeClr val="tx1">
                        <a:alpha val="10000"/>
                      </a:schemeClr>
                    </a:gs>
                    <a:gs pos="100000">
                      <a:schemeClr val="tx1">
                        <a:alpha val="10000"/>
                      </a:schemeClr>
                    </a:gs>
                  </a:gsLst>
                  <a:lin ang="5400000" scaled="0"/>
                </a:gradFill>
                <a:latin typeface="Arial" pitchFamily="-107" charset="0"/>
                <a:ea typeface="+mn-ea"/>
              </a:rPr>
              <a:pPr>
                <a:defRPr/>
              </a:pPr>
              <a:t>24</a:t>
            </a:fld>
            <a:endParaRPr lang="en-US" dirty="0">
              <a:gradFill>
                <a:gsLst>
                  <a:gs pos="0">
                    <a:schemeClr val="tx1">
                      <a:alpha val="10000"/>
                    </a:schemeClr>
                  </a:gs>
                  <a:gs pos="100000">
                    <a:schemeClr val="tx1">
                      <a:alpha val="10000"/>
                    </a:schemeClr>
                  </a:gs>
                </a:gsLst>
                <a:lin ang="5400000" scaled="0"/>
              </a:gradFill>
              <a:latin typeface="Arial" pitchFamily="-107" charset="0"/>
              <a:ea typeface="+mn-ea"/>
            </a:endParaRPr>
          </a:p>
        </p:txBody>
      </p:sp>
      <p:pic>
        <p:nvPicPr>
          <p:cNvPr id="7" name="Picture 6">
            <a:extLst>
              <a:ext uri="{FF2B5EF4-FFF2-40B4-BE49-F238E27FC236}">
                <a16:creationId xmlns:a16="http://schemas.microsoft.com/office/drawing/2014/main" id="{617026E5-3A50-5B47-9DB5-CA468E850EE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1862138" cy="2425700"/>
          </a:xfrm>
          <a:prstGeom prst="rect">
            <a:avLst/>
          </a:prstGeom>
          <a:noFill/>
          <a:ln>
            <a:noFill/>
          </a:ln>
          <a:effectLst>
            <a:outerShdw blurRad="1016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1D5898E4-D918-0640-9AB1-16D29F6BB6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191000"/>
            <a:ext cx="1828800" cy="2017713"/>
          </a:xfrm>
          <a:prstGeom prst="rect">
            <a:avLst/>
          </a:prstGeom>
          <a:noFill/>
          <a:ln>
            <a:noFill/>
          </a:ln>
          <a:effectLst>
            <a:outerShdw blurRad="1270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DB1AF-109C-2847-AB17-63CA809049F1}"/>
              </a:ext>
            </a:extLst>
          </p:cNvPr>
          <p:cNvSpPr>
            <a:spLocks noGrp="1"/>
          </p:cNvSpPr>
          <p:nvPr>
            <p:ph type="title"/>
          </p:nvPr>
        </p:nvSpPr>
        <p:spPr/>
        <p:txBody>
          <a:bodyPr>
            <a:noAutofit/>
          </a:bodyPr>
          <a:lstStyle/>
          <a:p>
            <a:pPr eaLnBrk="1" hangingPunct="1"/>
            <a:r>
              <a:rPr lang="en-US" altLang="en-US">
                <a:solidFill>
                  <a:srgbClr val="5E5028"/>
                </a:solidFill>
                <a:ea typeface="ＭＳ Ｐゴシック" panose="020B0600070205080204" pitchFamily="34" charset="-128"/>
              </a:rPr>
              <a:t>Happiness, Again</a:t>
            </a:r>
          </a:p>
        </p:txBody>
      </p:sp>
      <p:sp>
        <p:nvSpPr>
          <p:cNvPr id="3" name="Content Placeholder 2">
            <a:extLst>
              <a:ext uri="{FF2B5EF4-FFF2-40B4-BE49-F238E27FC236}">
                <a16:creationId xmlns:a16="http://schemas.microsoft.com/office/drawing/2014/main" id="{DD383574-3451-CD41-B29B-D3C059E1FC9A}"/>
              </a:ext>
            </a:extLst>
          </p:cNvPr>
          <p:cNvSpPr>
            <a:spLocks noGrp="1"/>
          </p:cNvSpPr>
          <p:nvPr>
            <p:ph idx="1"/>
          </p:nvPr>
        </p:nvSpPr>
        <p:spPr>
          <a:xfrm>
            <a:off x="914400" y="1735138"/>
            <a:ext cx="7313613" cy="4665662"/>
          </a:xfrm>
        </p:spPr>
        <p:txBody>
          <a:bodyPr>
            <a:normAutofit/>
          </a:bodyPr>
          <a:lstStyle/>
          <a:p>
            <a:pPr marL="365125" indent="-282575" eaLnBrk="1" hangingPunct="1">
              <a:lnSpc>
                <a:spcPct val="80000"/>
              </a:lnSpc>
              <a:buFont typeface="Wingdings 2" pitchFamily="2" charset="2"/>
              <a:buNone/>
            </a:pPr>
            <a:r>
              <a:rPr lang="en-US" altLang="en-US" sz="2000">
                <a:ea typeface="ＭＳ Ｐゴシック" panose="020B0600070205080204" pitchFamily="34" charset="-128"/>
              </a:rPr>
              <a:t>Why is theoretical reason highest?</a:t>
            </a:r>
          </a:p>
          <a:p>
            <a:pPr marL="365125" indent="-282575" eaLnBrk="1" hangingPunct="1">
              <a:lnSpc>
                <a:spcPct val="80000"/>
              </a:lnSpc>
              <a:buSzPct val="100000"/>
              <a:buFont typeface="Wingdings 2" pitchFamily="2" charset="2"/>
              <a:buAutoNum type="arabicParenR"/>
            </a:pPr>
            <a:r>
              <a:rPr lang="en-US" altLang="en-US" sz="2000">
                <a:solidFill>
                  <a:srgbClr val="C00000"/>
                </a:solidFill>
                <a:ea typeface="ＭＳ Ｐゴシック" panose="020B0600070205080204" pitchFamily="34" charset="-128"/>
              </a:rPr>
              <a:t>It has little in common with animal nature</a:t>
            </a:r>
          </a:p>
          <a:p>
            <a:pPr marL="365125" indent="-282575" eaLnBrk="1" hangingPunct="1">
              <a:lnSpc>
                <a:spcPct val="80000"/>
              </a:lnSpc>
              <a:buSzPct val="100000"/>
              <a:buFont typeface="Wingdings 2" pitchFamily="2" charset="2"/>
              <a:buAutoNum type="arabicParenR"/>
            </a:pPr>
            <a:r>
              <a:rPr lang="en-US" altLang="en-US" sz="2000">
                <a:solidFill>
                  <a:srgbClr val="C00000"/>
                </a:solidFill>
                <a:ea typeface="ＭＳ Ｐゴシック" panose="020B0600070205080204" pitchFamily="34" charset="-128"/>
              </a:rPr>
              <a:t>It is more god-like</a:t>
            </a:r>
          </a:p>
          <a:p>
            <a:pPr marL="365125" indent="-282575" eaLnBrk="1" hangingPunct="1">
              <a:lnSpc>
                <a:spcPct val="80000"/>
              </a:lnSpc>
              <a:buSzPct val="100000"/>
              <a:buFont typeface="Wingdings 2" pitchFamily="2" charset="2"/>
              <a:buAutoNum type="arabicParenR"/>
            </a:pPr>
            <a:r>
              <a:rPr lang="en-US" altLang="en-US" sz="2000">
                <a:solidFill>
                  <a:srgbClr val="C00000"/>
                </a:solidFill>
                <a:ea typeface="ＭＳ Ｐゴシック" panose="020B0600070205080204" pitchFamily="34" charset="-128"/>
              </a:rPr>
              <a:t>Practical reason exists for its sake</a:t>
            </a:r>
          </a:p>
          <a:p>
            <a:pPr marL="365125" indent="-282575" eaLnBrk="1" hangingPunct="1">
              <a:lnSpc>
                <a:spcPct val="80000"/>
              </a:lnSpc>
              <a:buFont typeface="Wingdings 2" pitchFamily="2" charset="2"/>
              <a:buNone/>
            </a:pPr>
            <a:r>
              <a:rPr lang="en-US" altLang="en-US" sz="2000">
                <a:ea typeface="ＭＳ Ｐゴシック" panose="020B0600070205080204" pitchFamily="34" charset="-128"/>
              </a:rPr>
              <a:t>What is so great about the life of contemplation?</a:t>
            </a:r>
          </a:p>
          <a:p>
            <a:pPr marL="365125" indent="-282575" eaLnBrk="1" hangingPunct="1">
              <a:lnSpc>
                <a:spcPct val="80000"/>
              </a:lnSpc>
              <a:buSzPct val="100000"/>
              <a:buFont typeface="Wingdings 2" pitchFamily="2" charset="2"/>
              <a:buAutoNum type="arabicParenR"/>
            </a:pPr>
            <a:r>
              <a:rPr lang="en-US" altLang="en-US" sz="2000">
                <a:solidFill>
                  <a:srgbClr val="C00000"/>
                </a:solidFill>
                <a:ea typeface="ＭＳ Ｐゴシック" panose="020B0600070205080204" pitchFamily="34" charset="-128"/>
              </a:rPr>
              <a:t>Its pleasure is enduring (we can enjoy its constant, mild pleasure continuously)</a:t>
            </a:r>
          </a:p>
          <a:p>
            <a:pPr marL="365125" indent="-282575" eaLnBrk="1" hangingPunct="1">
              <a:lnSpc>
                <a:spcPct val="80000"/>
              </a:lnSpc>
              <a:buSzPct val="100000"/>
              <a:buFont typeface="Wingdings 2" pitchFamily="2" charset="2"/>
              <a:buAutoNum type="arabicParenR"/>
            </a:pPr>
            <a:r>
              <a:rPr lang="en-US" altLang="en-US" sz="2000">
                <a:solidFill>
                  <a:srgbClr val="C00000"/>
                </a:solidFill>
                <a:ea typeface="ＭＳ Ｐゴシック" panose="020B0600070205080204" pitchFamily="34" charset="-128"/>
              </a:rPr>
              <a:t>Its pleasure is certain (if concepts provide your enjoyment, no one can take your toys away)</a:t>
            </a:r>
            <a:endParaRPr lang="en-US" altLang="en-US" sz="2000">
              <a:ea typeface="ＭＳ Ｐゴシック" panose="020B0600070205080204" pitchFamily="34" charset="-128"/>
            </a:endParaRPr>
          </a:p>
          <a:p>
            <a:pPr marL="365125" indent="-282575" eaLnBrk="1" hangingPunct="1">
              <a:lnSpc>
                <a:spcPct val="80000"/>
              </a:lnSpc>
              <a:buFont typeface="Wingdings 2" pitchFamily="2" charset="2"/>
              <a:buNone/>
            </a:pPr>
            <a:r>
              <a:rPr lang="en-US" altLang="en-US" sz="2000">
                <a:ea typeface="ＭＳ Ｐゴシック" panose="020B0600070205080204" pitchFamily="34" charset="-128"/>
              </a:rPr>
              <a:t>The last points, Aristotle says, agree with the common view that true happiness is a stable, enduring quality</a:t>
            </a:r>
          </a:p>
        </p:txBody>
      </p:sp>
      <p:sp>
        <p:nvSpPr>
          <p:cNvPr id="39940" name="Slide Number Placeholder 3">
            <a:extLst>
              <a:ext uri="{FF2B5EF4-FFF2-40B4-BE49-F238E27FC236}">
                <a16:creationId xmlns:a16="http://schemas.microsoft.com/office/drawing/2014/main" id="{7BD22D8F-4B19-1947-B718-AB77CB89B3CD}"/>
              </a:ext>
            </a:extLst>
          </p:cNvPr>
          <p:cNvSpPr>
            <a:spLocks noGrp="1"/>
          </p:cNvSpPr>
          <p:nvPr>
            <p:ph type="sldNum" sz="quarter" idx="12"/>
          </p:nvPr>
        </p:nvSpPr>
        <p:spPr bwMode="auto">
          <a:xfrm>
            <a:off x="7521388" y="5476097"/>
            <a:ext cx="1483056" cy="851848"/>
          </a:xfrm>
          <a:ln>
            <a:miter lim="800000"/>
            <a:headEnd/>
            <a:tailEnd/>
          </a:ln>
        </p:spPr>
        <p:txBody>
          <a:bodyPr rtlCol="0"/>
          <a:lstStyle/>
          <a:p>
            <a:pPr>
              <a:defRPr/>
            </a:pPr>
            <a:fld id="{551D6B43-82F5-5E47-B07C-B0DB7AC901A4}" type="slidenum">
              <a:rPr lang="en-US">
                <a:gradFill>
                  <a:gsLst>
                    <a:gs pos="0">
                      <a:schemeClr val="tx1">
                        <a:alpha val="10000"/>
                      </a:schemeClr>
                    </a:gs>
                    <a:gs pos="100000">
                      <a:schemeClr val="tx1">
                        <a:alpha val="10000"/>
                      </a:schemeClr>
                    </a:gs>
                  </a:gsLst>
                  <a:lin ang="5400000" scaled="0"/>
                </a:gradFill>
                <a:latin typeface="Arial" pitchFamily="-107" charset="0"/>
                <a:ea typeface="+mn-ea"/>
              </a:rPr>
              <a:pPr>
                <a:defRPr/>
              </a:pPr>
              <a:t>25</a:t>
            </a:fld>
            <a:endParaRPr lang="en-US">
              <a:gradFill>
                <a:gsLst>
                  <a:gs pos="0">
                    <a:schemeClr val="tx1">
                      <a:alpha val="10000"/>
                    </a:schemeClr>
                  </a:gs>
                  <a:gs pos="100000">
                    <a:schemeClr val="tx1">
                      <a:alpha val="10000"/>
                    </a:schemeClr>
                  </a:gs>
                </a:gsLst>
                <a:lin ang="5400000" scaled="0"/>
              </a:gradFill>
              <a:latin typeface="Arial" pitchFamily="-107" charset="0"/>
              <a:ea typeface="+mn-ea"/>
            </a:endParaRPr>
          </a:p>
        </p:txBody>
      </p:sp>
    </p:spTree>
  </p:cSld>
  <p:clrMapOvr>
    <a:masterClrMapping/>
  </p:clrMapOvr>
  <p:transition spd="slow">
    <p:random/>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6850916E-E78E-6340-80F5-B96F2FE2454C}"/>
              </a:ext>
            </a:extLst>
          </p:cNvPr>
          <p:cNvSpPr>
            <a:spLocks noGrp="1"/>
          </p:cNvSpPr>
          <p:nvPr>
            <p:ph type="title"/>
          </p:nvPr>
        </p:nvSpPr>
        <p:spPr/>
        <p:txBody>
          <a:bodyPr/>
          <a:lstStyle/>
          <a:p>
            <a:pPr eaLnBrk="1" hangingPunct="1"/>
            <a:r>
              <a:rPr lang="en-US" altLang="en-US">
                <a:ea typeface="ＭＳ Ｐゴシック" panose="020B0600070205080204" pitchFamily="34" charset="-128"/>
              </a:rPr>
              <a:t>Why Be Moral?</a:t>
            </a:r>
          </a:p>
        </p:txBody>
      </p:sp>
      <p:sp>
        <p:nvSpPr>
          <p:cNvPr id="3" name="Content Placeholder 2">
            <a:extLst>
              <a:ext uri="{FF2B5EF4-FFF2-40B4-BE49-F238E27FC236}">
                <a16:creationId xmlns:a16="http://schemas.microsoft.com/office/drawing/2014/main" id="{E2EADE0D-E7D1-0F48-99B4-62FB5BD22685}"/>
              </a:ext>
            </a:extLst>
          </p:cNvPr>
          <p:cNvSpPr>
            <a:spLocks noGrp="1"/>
          </p:cNvSpPr>
          <p:nvPr>
            <p:ph idx="1"/>
          </p:nvPr>
        </p:nvSpPr>
        <p:spPr>
          <a:xfrm>
            <a:off x="304800" y="1295400"/>
            <a:ext cx="4267200" cy="5410200"/>
          </a:xfrm>
        </p:spPr>
        <p:txBody>
          <a:bodyPr>
            <a:normAutofit/>
          </a:bodyPr>
          <a:lstStyle/>
          <a:p>
            <a:pPr eaLnBrk="1" hangingPunct="1">
              <a:lnSpc>
                <a:spcPct val="80000"/>
              </a:lnSpc>
              <a:buFont typeface="Wingdings 2" pitchFamily="2" charset="2"/>
              <a:buNone/>
            </a:pPr>
            <a:r>
              <a:rPr lang="en-US" altLang="en-US" sz="2000">
                <a:ea typeface="ＭＳ Ｐゴシック" panose="020B0600070205080204" pitchFamily="34" charset="-128"/>
              </a:rPr>
              <a:t>Joe Sachs, writing for the </a:t>
            </a:r>
            <a:r>
              <a:rPr lang="en-US" altLang="en-US" sz="2000">
                <a:ea typeface="ＭＳ Ｐゴシック" panose="020B0600070205080204" pitchFamily="34" charset="-128"/>
                <a:hlinkClick r:id="rId2"/>
              </a:rPr>
              <a:t>Internet Encyclopedia of Philosophy</a:t>
            </a:r>
            <a:r>
              <a:rPr lang="en-US" altLang="en-US" sz="2000">
                <a:ea typeface="ＭＳ Ｐゴシック" panose="020B0600070205080204" pitchFamily="34" charset="-128"/>
              </a:rPr>
              <a:t>:  </a:t>
            </a:r>
          </a:p>
          <a:p>
            <a:pPr eaLnBrk="1" hangingPunct="1">
              <a:lnSpc>
                <a:spcPct val="80000"/>
              </a:lnSpc>
              <a:buFont typeface="Wingdings 2" pitchFamily="2" charset="2"/>
              <a:buNone/>
            </a:pPr>
            <a:r>
              <a:rPr lang="en-US" altLang="en-US" sz="2000">
                <a:ea typeface="ＭＳ Ｐゴシック" panose="020B0600070205080204" pitchFamily="34" charset="-128"/>
              </a:rPr>
              <a:t>The word the translators are afraid of is </a:t>
            </a:r>
            <a:r>
              <a:rPr lang="en-US" altLang="en-US" sz="2000" i="1">
                <a:ea typeface="ＭＳ Ｐゴシック" panose="020B0600070205080204" pitchFamily="34" charset="-128"/>
              </a:rPr>
              <a:t>to kalon</a:t>
            </a:r>
            <a:r>
              <a:rPr lang="en-US" altLang="en-US" sz="2000">
                <a:ea typeface="ＭＳ Ｐゴシック" panose="020B0600070205080204" pitchFamily="34" charset="-128"/>
              </a:rPr>
              <a:t>, the beautiful. Aristotle singles out as the distinguishing mark of courage, for example, that it is always “</a:t>
            </a:r>
            <a:r>
              <a:rPr lang="en-US" altLang="en-US" sz="2000">
                <a:solidFill>
                  <a:srgbClr val="2DBDEB"/>
                </a:solidFill>
                <a:ea typeface="ＭＳ Ｐゴシック" panose="020B0600070205080204" pitchFamily="34" charset="-128"/>
              </a:rPr>
              <a:t>for the sake of the beautiful, for this is the end of virtue</a:t>
            </a:r>
            <a:r>
              <a:rPr lang="en-US" altLang="en-US" sz="2000">
                <a:ea typeface="ＭＳ Ｐゴシック" panose="020B0600070205080204" pitchFamily="34" charset="-128"/>
              </a:rPr>
              <a:t>” … Of magnificence, or large-scale philanthropy, he says it is “</a:t>
            </a:r>
            <a:r>
              <a:rPr lang="en-US" altLang="en-US" sz="2000">
                <a:solidFill>
                  <a:srgbClr val="2DBDEB"/>
                </a:solidFill>
                <a:ea typeface="ＭＳ Ｐゴシック" panose="020B0600070205080204" pitchFamily="34" charset="-128"/>
              </a:rPr>
              <a:t>for the sake of the beautiful, for this is common to the virtues</a:t>
            </a:r>
            <a:r>
              <a:rPr lang="en-US" altLang="en-US" sz="2000">
                <a:ea typeface="ＭＳ Ｐゴシック" panose="020B0600070205080204" pitchFamily="34" charset="-128"/>
              </a:rPr>
              <a:t>.”</a:t>
            </a:r>
          </a:p>
          <a:p>
            <a:pPr eaLnBrk="1" hangingPunct="1">
              <a:lnSpc>
                <a:spcPct val="80000"/>
              </a:lnSpc>
              <a:buFont typeface="Wingdings 2" pitchFamily="2" charset="2"/>
              <a:buNone/>
            </a:pPr>
            <a:r>
              <a:rPr lang="en-US" altLang="en-US" sz="2000">
                <a:ea typeface="ＭＳ Ｐゴシック" panose="020B0600070205080204" pitchFamily="34" charset="-128"/>
              </a:rPr>
              <a:t>And he [Aristotle] explicitly compares the well made work of art to an act that springs from moral virtue.… An action is right in the same way a painting might get everything just right. – Joe Sachs</a:t>
            </a:r>
          </a:p>
          <a:p>
            <a:pPr eaLnBrk="1" hangingPunct="1">
              <a:lnSpc>
                <a:spcPct val="80000"/>
              </a:lnSpc>
              <a:buFont typeface="Wingdings 2" pitchFamily="2" charset="2"/>
              <a:buNone/>
            </a:pPr>
            <a:endParaRPr lang="en-US" altLang="en-US" sz="2000">
              <a:ea typeface="ＭＳ Ｐゴシック" panose="020B0600070205080204" pitchFamily="34" charset="-128"/>
            </a:endParaRPr>
          </a:p>
          <a:p>
            <a:pPr lvl="1" eaLnBrk="1" hangingPunct="1">
              <a:lnSpc>
                <a:spcPct val="80000"/>
              </a:lnSpc>
              <a:buFont typeface="Wingdings 2" pitchFamily="2" charset="2"/>
              <a:buNone/>
            </a:pPr>
            <a:endParaRPr lang="en-US" altLang="en-US" sz="1900">
              <a:ea typeface="ＭＳ Ｐゴシック" panose="020B0600070205080204" pitchFamily="34" charset="-128"/>
            </a:endParaRPr>
          </a:p>
        </p:txBody>
      </p:sp>
      <p:sp>
        <p:nvSpPr>
          <p:cNvPr id="40964" name="Slide Number Placeholder 3">
            <a:extLst>
              <a:ext uri="{FF2B5EF4-FFF2-40B4-BE49-F238E27FC236}">
                <a16:creationId xmlns:a16="http://schemas.microsoft.com/office/drawing/2014/main" id="{98481179-87CC-C244-A9D8-C451BB3206BB}"/>
              </a:ext>
            </a:extLst>
          </p:cNvPr>
          <p:cNvSpPr>
            <a:spLocks noGrp="1"/>
          </p:cNvSpPr>
          <p:nvPr>
            <p:ph type="sldNum" sz="quarter" idx="12"/>
          </p:nvPr>
        </p:nvSpPr>
        <p:spPr bwMode="auto">
          <a:xfrm>
            <a:off x="7521388" y="5476097"/>
            <a:ext cx="1483056" cy="851848"/>
          </a:xfrm>
          <a:ln>
            <a:miter lim="800000"/>
            <a:headEnd/>
            <a:tailEnd/>
          </a:ln>
        </p:spPr>
        <p:txBody>
          <a:bodyPr rtlCol="0"/>
          <a:lstStyle/>
          <a:p>
            <a:pPr>
              <a:defRPr/>
            </a:pPr>
            <a:fld id="{FE6EBE91-7471-5A45-A54E-C6EE6A2A9AC7}" type="slidenum">
              <a:rPr lang="en-US">
                <a:gradFill>
                  <a:gsLst>
                    <a:gs pos="0">
                      <a:schemeClr val="tx1">
                        <a:alpha val="10000"/>
                      </a:schemeClr>
                    </a:gs>
                    <a:gs pos="100000">
                      <a:schemeClr val="tx1">
                        <a:alpha val="10000"/>
                      </a:schemeClr>
                    </a:gs>
                  </a:gsLst>
                  <a:lin ang="5400000" scaled="0"/>
                </a:gradFill>
                <a:latin typeface="Arial" pitchFamily="-107" charset="0"/>
                <a:ea typeface="+mn-ea"/>
              </a:rPr>
              <a:pPr>
                <a:defRPr/>
              </a:pPr>
              <a:t>26</a:t>
            </a:fld>
            <a:endParaRPr lang="en-US">
              <a:gradFill>
                <a:gsLst>
                  <a:gs pos="0">
                    <a:schemeClr val="tx1">
                      <a:alpha val="10000"/>
                    </a:schemeClr>
                  </a:gs>
                  <a:gs pos="100000">
                    <a:schemeClr val="tx1">
                      <a:alpha val="10000"/>
                    </a:schemeClr>
                  </a:gs>
                </a:gsLst>
                <a:lin ang="5400000" scaled="0"/>
              </a:gradFill>
              <a:latin typeface="Arial" pitchFamily="-107" charset="0"/>
              <a:ea typeface="+mn-ea"/>
            </a:endParaRPr>
          </a:p>
        </p:txBody>
      </p:sp>
      <p:pic>
        <p:nvPicPr>
          <p:cNvPr id="8" name="Picture 7" descr="Girl_with_a_Pearl_Earring.jpg">
            <a:extLst>
              <a:ext uri="{FF2B5EF4-FFF2-40B4-BE49-F238E27FC236}">
                <a16:creationId xmlns:a16="http://schemas.microsoft.com/office/drawing/2014/main" id="{18CCEBED-8127-C642-9EB6-407D83CE30D0}"/>
              </a:ext>
            </a:extLst>
          </p:cNvPr>
          <p:cNvPicPr>
            <a:picLocks noChangeAspect="1"/>
          </p:cNvPicPr>
          <p:nvPr/>
        </p:nvPicPr>
        <p:blipFill>
          <a:blip r:embed="rId3"/>
          <a:stretch>
            <a:fillRect/>
          </a:stretch>
        </p:blipFill>
        <p:spPr>
          <a:xfrm>
            <a:off x="5300663" y="1447800"/>
            <a:ext cx="3157537" cy="3733800"/>
          </a:xfrm>
          <a:prstGeom prst="rect">
            <a:avLst/>
          </a:prstGeom>
          <a:ln>
            <a:noFill/>
          </a:ln>
          <a:effectLst>
            <a:outerShdw blurRad="63500" dist="190500" dir="2700000" algn="tl" rotWithShape="0">
              <a:srgbClr val="333333">
                <a:alpha val="65000"/>
              </a:srgbClr>
            </a:outerShdw>
          </a:effectLst>
        </p:spPr>
      </p:pic>
    </p:spTree>
  </p:cSld>
  <p:clrMapOvr>
    <a:masterClrMapping/>
  </p:clrMapOvr>
  <p:transition spd="slow">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754500D7-C1F8-2A40-8702-EAAB1457458D}"/>
              </a:ext>
            </a:extLst>
          </p:cNvPr>
          <p:cNvSpPr>
            <a:spLocks noGrp="1"/>
          </p:cNvSpPr>
          <p:nvPr>
            <p:ph type="title"/>
          </p:nvPr>
        </p:nvSpPr>
        <p:spPr/>
        <p:txBody>
          <a:bodyPr/>
          <a:lstStyle/>
          <a:p>
            <a:pPr eaLnBrk="1" hangingPunct="1"/>
            <a:r>
              <a:rPr lang="en-US" altLang="en-US">
                <a:ea typeface="ＭＳ Ｐゴシック" panose="020B0600070205080204" pitchFamily="34" charset="-128"/>
              </a:rPr>
              <a:t>References</a:t>
            </a:r>
          </a:p>
        </p:txBody>
      </p:sp>
      <p:sp>
        <p:nvSpPr>
          <p:cNvPr id="41987" name="Content Placeholder 2">
            <a:extLst>
              <a:ext uri="{FF2B5EF4-FFF2-40B4-BE49-F238E27FC236}">
                <a16:creationId xmlns:a16="http://schemas.microsoft.com/office/drawing/2014/main" id="{5DD386B4-29C3-1F4F-97B4-CA510BF334A3}"/>
              </a:ext>
            </a:extLst>
          </p:cNvPr>
          <p:cNvSpPr>
            <a:spLocks noGrp="1"/>
          </p:cNvSpPr>
          <p:nvPr>
            <p:ph idx="1"/>
          </p:nvPr>
        </p:nvSpPr>
        <p:spPr>
          <a:xfrm>
            <a:off x="914400" y="1371600"/>
            <a:ext cx="7924800" cy="5105400"/>
          </a:xfrm>
        </p:spPr>
        <p:txBody>
          <a:bodyPr>
            <a:normAutofit/>
          </a:bodyPr>
          <a:lstStyle/>
          <a:p>
            <a:pPr eaLnBrk="1" hangingPunct="1">
              <a:lnSpc>
                <a:spcPct val="40000"/>
              </a:lnSpc>
              <a:buFont typeface="Wingdings 2" pitchFamily="2" charset="2"/>
              <a:buNone/>
            </a:pPr>
            <a:r>
              <a:rPr lang="en-US" altLang="en-US" sz="1100">
                <a:ea typeface="ＭＳ Ｐゴシック" panose="020B0600070205080204" pitchFamily="34" charset="-128"/>
              </a:rPr>
              <a:t>Richard Kraut at Northwestern, Evanston, IL:</a:t>
            </a:r>
          </a:p>
          <a:p>
            <a:pPr eaLnBrk="1" hangingPunct="1">
              <a:lnSpc>
                <a:spcPct val="40000"/>
              </a:lnSpc>
              <a:buFont typeface="Wingdings 2" pitchFamily="2" charset="2"/>
              <a:buNone/>
            </a:pPr>
            <a:r>
              <a:rPr lang="en-US" altLang="en-US" sz="1100">
                <a:ea typeface="ＭＳ Ｐゴシック" panose="020B0600070205080204" pitchFamily="34" charset="-128"/>
                <a:hlinkClick r:id="rId2"/>
              </a:rPr>
              <a:t>http://plato.stanford.edu/entries/aristotle-ethics/</a:t>
            </a:r>
            <a:endParaRPr lang="en-US" altLang="en-US" sz="1100">
              <a:ea typeface="ＭＳ Ｐゴシック" panose="020B0600070205080204" pitchFamily="34" charset="-128"/>
            </a:endParaRPr>
          </a:p>
          <a:p>
            <a:pPr eaLnBrk="1" hangingPunct="1">
              <a:lnSpc>
                <a:spcPct val="40000"/>
              </a:lnSpc>
              <a:buFont typeface="Wingdings 2" pitchFamily="2" charset="2"/>
              <a:buNone/>
            </a:pPr>
            <a:r>
              <a:rPr lang="en-US" altLang="en-US" sz="1100">
                <a:ea typeface="ＭＳ Ｐゴシック" panose="020B0600070205080204" pitchFamily="34" charset="-128"/>
              </a:rPr>
              <a:t>Rosalind Hursthouse at Auckland, New Zealand:</a:t>
            </a:r>
          </a:p>
          <a:p>
            <a:pPr eaLnBrk="1" hangingPunct="1">
              <a:lnSpc>
                <a:spcPct val="40000"/>
              </a:lnSpc>
              <a:buFont typeface="Wingdings 2" pitchFamily="2" charset="2"/>
              <a:buNone/>
            </a:pPr>
            <a:r>
              <a:rPr lang="en-US" altLang="en-US" sz="1100">
                <a:ea typeface="ＭＳ Ｐゴシック" panose="020B0600070205080204" pitchFamily="34" charset="-128"/>
                <a:hlinkClick r:id="rId3"/>
              </a:rPr>
              <a:t>http://commons.wikimedia.org/wiki/File:RHursthouse.jpg</a:t>
            </a:r>
            <a:endParaRPr lang="en-US" altLang="en-US" sz="1100">
              <a:ea typeface="ＭＳ Ｐゴシック" panose="020B0600070205080204" pitchFamily="34" charset="-128"/>
            </a:endParaRPr>
          </a:p>
          <a:p>
            <a:pPr eaLnBrk="1" hangingPunct="1">
              <a:lnSpc>
                <a:spcPct val="40000"/>
              </a:lnSpc>
              <a:buFont typeface="Wingdings 2" pitchFamily="2" charset="2"/>
              <a:buNone/>
            </a:pPr>
            <a:r>
              <a:rPr lang="en-US" altLang="en-US" sz="1100">
                <a:ea typeface="ＭＳ Ｐゴシック" panose="020B0600070205080204" pitchFamily="34" charset="-128"/>
              </a:rPr>
              <a:t>Socrates’ image: </a:t>
            </a:r>
          </a:p>
          <a:p>
            <a:pPr eaLnBrk="1" hangingPunct="1">
              <a:lnSpc>
                <a:spcPct val="40000"/>
              </a:lnSpc>
              <a:buFont typeface="Wingdings 2" pitchFamily="2" charset="2"/>
              <a:buNone/>
            </a:pPr>
            <a:r>
              <a:rPr lang="en-US" altLang="en-US" sz="1100">
                <a:ea typeface="ＭＳ Ｐゴシック" panose="020B0600070205080204" pitchFamily="34" charset="-128"/>
                <a:hlinkClick r:id="rId4"/>
              </a:rPr>
              <a:t>http://s3.amazonaws.com/everystockphoto/fspid30/21/66/25/5/history-2166255-o.jpg</a:t>
            </a:r>
            <a:endParaRPr lang="en-US" altLang="en-US" sz="1100">
              <a:ea typeface="ＭＳ Ｐゴシック" panose="020B0600070205080204" pitchFamily="34" charset="-128"/>
            </a:endParaRPr>
          </a:p>
          <a:p>
            <a:pPr eaLnBrk="1" hangingPunct="1">
              <a:lnSpc>
                <a:spcPct val="40000"/>
              </a:lnSpc>
              <a:buFont typeface="Wingdings 2" pitchFamily="2" charset="2"/>
              <a:buNone/>
            </a:pPr>
            <a:r>
              <a:rPr lang="en-US" altLang="en-US" sz="1100">
                <a:ea typeface="ＭＳ Ｐゴシック" panose="020B0600070205080204" pitchFamily="34" charset="-128"/>
              </a:rPr>
              <a:t>Plato’s and Aristotle’s images:</a:t>
            </a:r>
          </a:p>
          <a:p>
            <a:pPr eaLnBrk="1" hangingPunct="1">
              <a:lnSpc>
                <a:spcPct val="40000"/>
              </a:lnSpc>
              <a:buFont typeface="Wingdings 2" pitchFamily="2" charset="2"/>
              <a:buNone/>
            </a:pPr>
            <a:r>
              <a:rPr lang="en-US" altLang="en-US" sz="1100">
                <a:ea typeface="ＭＳ Ｐゴシック" panose="020B0600070205080204" pitchFamily="34" charset="-128"/>
                <a:hlinkClick r:id="rId5"/>
              </a:rPr>
              <a:t>http://s3.amazonaws.com/estock/fspid10/25/86/21/0/raphael-plato-aristotle-2586210-o.jpg</a:t>
            </a:r>
            <a:endParaRPr lang="en-US" altLang="en-US" sz="1500">
              <a:ea typeface="ＭＳ Ｐゴシック" panose="020B0600070205080204" pitchFamily="34" charset="-128"/>
            </a:endParaRPr>
          </a:p>
          <a:p>
            <a:pPr eaLnBrk="1" hangingPunct="1">
              <a:lnSpc>
                <a:spcPct val="40000"/>
              </a:lnSpc>
              <a:buFont typeface="Wingdings 2" pitchFamily="2" charset="2"/>
              <a:buNone/>
            </a:pPr>
            <a:r>
              <a:rPr lang="en-US" altLang="en-US" sz="1100">
                <a:ea typeface="ＭＳ Ｐゴシック" panose="020B0600070205080204" pitchFamily="34" charset="-128"/>
                <a:hlinkClick r:id="rId6"/>
              </a:rPr>
              <a:t>http://creativecommons.org/licenses/by/2.5/</a:t>
            </a:r>
            <a:endParaRPr lang="en-US" altLang="en-US" sz="1100">
              <a:ea typeface="ＭＳ Ｐゴシック" panose="020B0600070205080204" pitchFamily="34" charset="-128"/>
            </a:endParaRPr>
          </a:p>
          <a:p>
            <a:pPr eaLnBrk="1" hangingPunct="1">
              <a:lnSpc>
                <a:spcPct val="40000"/>
              </a:lnSpc>
              <a:buFont typeface="Wingdings 2" pitchFamily="2" charset="2"/>
              <a:buNone/>
            </a:pPr>
            <a:r>
              <a:rPr lang="en-US" altLang="en-US" sz="1100">
                <a:ea typeface="ＭＳ Ｐゴシック" panose="020B0600070205080204" pitchFamily="34" charset="-128"/>
                <a:hlinkClick r:id="rId7"/>
              </a:rPr>
              <a:t>http://commons.wikimedia.org/wiki/File:Aristotle_Altemps_Inv8575.jp</a:t>
            </a:r>
            <a:endParaRPr lang="en-US" altLang="en-US" sz="1100">
              <a:ea typeface="ＭＳ Ｐゴシック" panose="020B0600070205080204" pitchFamily="34" charset="-128"/>
            </a:endParaRPr>
          </a:p>
          <a:p>
            <a:pPr eaLnBrk="1" hangingPunct="1">
              <a:lnSpc>
                <a:spcPct val="40000"/>
              </a:lnSpc>
              <a:buFont typeface="Wingdings 2" pitchFamily="2" charset="2"/>
              <a:buNone/>
            </a:pPr>
            <a:r>
              <a:rPr lang="en-US" altLang="en-US" sz="1100">
                <a:ea typeface="ＭＳ Ｐゴシック" panose="020B0600070205080204" pitchFamily="34" charset="-128"/>
                <a:hlinkClick r:id="rId8"/>
              </a:rPr>
              <a:t>http://commons.wikimedia.org/wiki/File:D369-platon.-L2-Ch8.png</a:t>
            </a:r>
            <a:endParaRPr lang="en-US" altLang="en-US" sz="1100">
              <a:ea typeface="ＭＳ Ｐゴシック" panose="020B0600070205080204" pitchFamily="34" charset="-128"/>
            </a:endParaRPr>
          </a:p>
          <a:p>
            <a:pPr eaLnBrk="1" hangingPunct="1">
              <a:lnSpc>
                <a:spcPct val="40000"/>
              </a:lnSpc>
              <a:buFont typeface="Wingdings 2" pitchFamily="2" charset="2"/>
              <a:buNone/>
            </a:pPr>
            <a:r>
              <a:rPr lang="en-US" altLang="en-US" sz="1100">
                <a:ea typeface="ＭＳ Ｐゴシック" panose="020B0600070205080204" pitchFamily="34" charset="-128"/>
              </a:rPr>
              <a:t>Einstein’s Image: </a:t>
            </a:r>
            <a:r>
              <a:rPr lang="en-US" altLang="en-US" sz="1100">
                <a:ea typeface="ＭＳ Ｐゴシック" panose="020B0600070205080204" pitchFamily="34" charset="-128"/>
                <a:hlinkClick r:id="rId9"/>
              </a:rPr>
              <a:t>http://commons.wikimedia.org/wiki/File:Albert_Einstein_Head.jpg</a:t>
            </a:r>
            <a:endParaRPr lang="en-US" altLang="en-US" sz="1100">
              <a:ea typeface="ＭＳ Ｐゴシック" panose="020B0600070205080204" pitchFamily="34" charset="-128"/>
            </a:endParaRPr>
          </a:p>
          <a:p>
            <a:pPr eaLnBrk="1" hangingPunct="1">
              <a:lnSpc>
                <a:spcPct val="40000"/>
              </a:lnSpc>
              <a:buFont typeface="Wingdings 2" pitchFamily="2" charset="2"/>
              <a:buNone/>
            </a:pPr>
            <a:r>
              <a:rPr lang="en-US" altLang="en-US" sz="1100">
                <a:ea typeface="ＭＳ Ｐゴシック" panose="020B0600070205080204" pitchFamily="34" charset="-128"/>
              </a:rPr>
              <a:t>Bono’s Image:</a:t>
            </a:r>
          </a:p>
          <a:p>
            <a:pPr eaLnBrk="1" hangingPunct="1">
              <a:lnSpc>
                <a:spcPct val="40000"/>
              </a:lnSpc>
              <a:buFont typeface="Wingdings 2" pitchFamily="2" charset="2"/>
              <a:buNone/>
            </a:pPr>
            <a:r>
              <a:rPr lang="en-US" altLang="en-US" sz="1100">
                <a:ea typeface="ＭＳ Ｐゴシック" panose="020B0600070205080204" pitchFamily="34" charset="-128"/>
                <a:hlinkClick r:id="rId10"/>
              </a:rPr>
              <a:t>http://commons.wikimedia.org/wiki/File:Bono_-_60x60_Mixed_Media_on_Canvas_by_Fine_Artist_Rene_Romero_Schuler.gif</a:t>
            </a:r>
            <a:endParaRPr lang="en-US" altLang="en-US" sz="1100">
              <a:ea typeface="ＭＳ Ｐゴシック" panose="020B0600070205080204" pitchFamily="34" charset="-128"/>
            </a:endParaRPr>
          </a:p>
          <a:p>
            <a:pPr eaLnBrk="1" hangingPunct="1">
              <a:lnSpc>
                <a:spcPct val="40000"/>
              </a:lnSpc>
              <a:buFont typeface="Wingdings 2" pitchFamily="2" charset="2"/>
              <a:buNone/>
            </a:pPr>
            <a:r>
              <a:rPr lang="en-US" altLang="en-US" sz="1100">
                <a:ea typeface="ＭＳ Ｐゴシック" panose="020B0600070205080204" pitchFamily="34" charset="-128"/>
              </a:rPr>
              <a:t>Slide 26 image</a:t>
            </a:r>
          </a:p>
          <a:p>
            <a:pPr eaLnBrk="1" hangingPunct="1">
              <a:lnSpc>
                <a:spcPct val="40000"/>
              </a:lnSpc>
              <a:buFont typeface="Wingdings 2" pitchFamily="2" charset="2"/>
              <a:buNone/>
            </a:pPr>
            <a:r>
              <a:rPr lang="en-US" altLang="en-US" sz="1100">
                <a:ea typeface="ＭＳ Ｐゴシック" panose="020B0600070205080204" pitchFamily="34" charset="-128"/>
                <a:hlinkClick r:id="rId11"/>
              </a:rPr>
              <a:t>http://commons.wikimedia.org/wiki/File:Weed_Burner,_Sitting_on_a_Wheelbarrow_with_his_Wife.jpg</a:t>
            </a:r>
            <a:endParaRPr lang="en-US" altLang="en-US" sz="1100">
              <a:ea typeface="ＭＳ Ｐゴシック" panose="020B0600070205080204" pitchFamily="34" charset="-128"/>
            </a:endParaRPr>
          </a:p>
          <a:p>
            <a:pPr eaLnBrk="1" hangingPunct="1">
              <a:lnSpc>
                <a:spcPct val="80000"/>
              </a:lnSpc>
              <a:buFont typeface="Wingdings 2" pitchFamily="2" charset="2"/>
              <a:buNone/>
            </a:pPr>
            <a:endParaRPr lang="en-US" altLang="en-US" sz="1100">
              <a:ea typeface="ＭＳ Ｐゴシック" panose="020B0600070205080204" pitchFamily="34" charset="-128"/>
            </a:endParaRPr>
          </a:p>
          <a:p>
            <a:pPr eaLnBrk="1" hangingPunct="1">
              <a:lnSpc>
                <a:spcPct val="80000"/>
              </a:lnSpc>
              <a:buFont typeface="Wingdings 2" pitchFamily="2" charset="2"/>
              <a:buNone/>
            </a:pPr>
            <a:endParaRPr lang="en-US" altLang="en-US" sz="1100">
              <a:ea typeface="ＭＳ Ｐゴシック" panose="020B0600070205080204" pitchFamily="34" charset="-128"/>
            </a:endParaRPr>
          </a:p>
          <a:p>
            <a:pPr eaLnBrk="1" hangingPunct="1">
              <a:lnSpc>
                <a:spcPct val="80000"/>
              </a:lnSpc>
              <a:buFont typeface="Wingdings 2" pitchFamily="2" charset="2"/>
              <a:buNone/>
            </a:pPr>
            <a:endParaRPr lang="en-US" altLang="en-US" sz="1100">
              <a:ea typeface="ＭＳ Ｐゴシック" panose="020B0600070205080204" pitchFamily="34" charset="-128"/>
            </a:endParaRPr>
          </a:p>
        </p:txBody>
      </p:sp>
      <p:sp>
        <p:nvSpPr>
          <p:cNvPr id="41988" name="Slide Number Placeholder 3">
            <a:extLst>
              <a:ext uri="{FF2B5EF4-FFF2-40B4-BE49-F238E27FC236}">
                <a16:creationId xmlns:a16="http://schemas.microsoft.com/office/drawing/2014/main" id="{EA4E08F7-6006-9749-96FD-73AB69D41EDF}"/>
              </a:ext>
            </a:extLst>
          </p:cNvPr>
          <p:cNvSpPr>
            <a:spLocks noGrp="1"/>
          </p:cNvSpPr>
          <p:nvPr>
            <p:ph type="sldNum" sz="quarter" idx="12"/>
          </p:nvPr>
        </p:nvSpPr>
        <p:spPr bwMode="auto">
          <a:xfrm>
            <a:off x="7521388" y="5476097"/>
            <a:ext cx="1483056" cy="851848"/>
          </a:xfrm>
          <a:ln>
            <a:miter lim="800000"/>
            <a:headEnd/>
            <a:tailEnd/>
          </a:ln>
        </p:spPr>
        <p:txBody>
          <a:bodyPr rtlCol="0"/>
          <a:lstStyle/>
          <a:p>
            <a:pPr>
              <a:defRPr/>
            </a:pPr>
            <a:fld id="{E30322E7-C5D2-D14F-8B6B-F05F14E4A928}" type="slidenum">
              <a:rPr lang="en-US">
                <a:gradFill>
                  <a:gsLst>
                    <a:gs pos="0">
                      <a:schemeClr val="tx1">
                        <a:alpha val="10000"/>
                      </a:schemeClr>
                    </a:gs>
                    <a:gs pos="100000">
                      <a:schemeClr val="tx1">
                        <a:alpha val="10000"/>
                      </a:schemeClr>
                    </a:gs>
                  </a:gsLst>
                  <a:lin ang="5400000" scaled="0"/>
                </a:gradFill>
                <a:latin typeface="Arial" pitchFamily="-107" charset="0"/>
                <a:ea typeface="+mn-ea"/>
              </a:rPr>
              <a:pPr>
                <a:defRPr/>
              </a:pPr>
              <a:t>27</a:t>
            </a:fld>
            <a:endParaRPr lang="en-US" dirty="0">
              <a:gradFill>
                <a:gsLst>
                  <a:gs pos="0">
                    <a:schemeClr val="tx1">
                      <a:alpha val="10000"/>
                    </a:schemeClr>
                  </a:gs>
                  <a:gs pos="100000">
                    <a:schemeClr val="tx1">
                      <a:alpha val="10000"/>
                    </a:schemeClr>
                  </a:gs>
                </a:gsLst>
                <a:lin ang="5400000" scaled="0"/>
              </a:gradFill>
              <a:latin typeface="Arial" pitchFamily="-107" charset="0"/>
              <a:ea typeface="+mn-ea"/>
            </a:endParaRPr>
          </a:p>
        </p:txBody>
      </p:sp>
    </p:spTree>
  </p:cSld>
  <p:clrMapOvr>
    <a:masterClrMapping/>
  </p:clrMapOvr>
  <p:transition spd="slow">
    <p:random/>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extBox 3">
            <a:extLst>
              <a:ext uri="{FF2B5EF4-FFF2-40B4-BE49-F238E27FC236}">
                <a16:creationId xmlns:a16="http://schemas.microsoft.com/office/drawing/2014/main" id="{6FC54921-04C0-D040-A541-4E8448BC6A87}"/>
              </a:ext>
            </a:extLst>
          </p:cNvPr>
          <p:cNvSpPr txBox="1">
            <a:spLocks noChangeArrowheads="1"/>
          </p:cNvSpPr>
          <p:nvPr/>
        </p:nvSpPr>
        <p:spPr bwMode="auto">
          <a:xfrm>
            <a:off x="609600" y="609600"/>
            <a:ext cx="8194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A Roman copy of a bust of Aristotle by the Greek master, Lysippos in 330 BCE</a:t>
            </a:r>
          </a:p>
        </p:txBody>
      </p:sp>
      <p:sp>
        <p:nvSpPr>
          <p:cNvPr id="17413" name="Slide Number Placeholder 4">
            <a:extLst>
              <a:ext uri="{FF2B5EF4-FFF2-40B4-BE49-F238E27FC236}">
                <a16:creationId xmlns:a16="http://schemas.microsoft.com/office/drawing/2014/main" id="{2D8B373D-24D2-6149-8A2E-41514FE0BB32}"/>
              </a:ext>
            </a:extLst>
          </p:cNvPr>
          <p:cNvSpPr>
            <a:spLocks noGrp="1"/>
          </p:cNvSpPr>
          <p:nvPr>
            <p:ph type="sldNum" sz="quarter" idx="12"/>
          </p:nvPr>
        </p:nvSpPr>
        <p:spPr bwMode="auto">
          <a:xfrm>
            <a:off x="7521388" y="5476097"/>
            <a:ext cx="1483056" cy="851848"/>
          </a:xfrm>
          <a:ln>
            <a:miter lim="800000"/>
            <a:headEnd/>
            <a:tailEnd/>
          </a:ln>
        </p:spPr>
        <p:txBody>
          <a:bodyPr rtlCol="0"/>
          <a:lstStyle/>
          <a:p>
            <a:pPr>
              <a:defRPr/>
            </a:pPr>
            <a:fld id="{944E1B9A-8905-554F-9FA6-D124C45EC1A8}" type="slidenum">
              <a:rPr lang="en-US">
                <a:gradFill>
                  <a:gsLst>
                    <a:gs pos="0">
                      <a:schemeClr val="tx1">
                        <a:alpha val="10000"/>
                      </a:schemeClr>
                    </a:gs>
                    <a:gs pos="100000">
                      <a:schemeClr val="tx1">
                        <a:alpha val="10000"/>
                      </a:schemeClr>
                    </a:gs>
                  </a:gsLst>
                  <a:lin ang="5400000" scaled="0"/>
                </a:gradFill>
                <a:latin typeface="Arial" pitchFamily="-107" charset="0"/>
                <a:ea typeface="+mn-ea"/>
              </a:rPr>
              <a:pPr>
                <a:defRPr/>
              </a:pPr>
              <a:t>3</a:t>
            </a:fld>
            <a:endParaRPr lang="en-US">
              <a:gradFill>
                <a:gsLst>
                  <a:gs pos="0">
                    <a:schemeClr val="tx1">
                      <a:alpha val="10000"/>
                    </a:schemeClr>
                  </a:gs>
                  <a:gs pos="100000">
                    <a:schemeClr val="tx1">
                      <a:alpha val="10000"/>
                    </a:schemeClr>
                  </a:gs>
                </a:gsLst>
                <a:lin ang="5400000" scaled="0"/>
              </a:gradFill>
              <a:latin typeface="Arial" pitchFamily="-107" charset="0"/>
              <a:ea typeface="+mn-ea"/>
            </a:endParaRPr>
          </a:p>
        </p:txBody>
      </p:sp>
      <p:pic>
        <p:nvPicPr>
          <p:cNvPr id="6" name="Picture 5">
            <a:extLst>
              <a:ext uri="{FF2B5EF4-FFF2-40B4-BE49-F238E27FC236}">
                <a16:creationId xmlns:a16="http://schemas.microsoft.com/office/drawing/2014/main" id="{4628EAAE-8BD7-5445-986B-32309AD27E1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143000"/>
            <a:ext cx="3641725" cy="48768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6">
            <a:extLst>
              <a:ext uri="{FF2B5EF4-FFF2-40B4-BE49-F238E27FC236}">
                <a16:creationId xmlns:a16="http://schemas.microsoft.com/office/drawing/2014/main" id="{E6242626-797A-9A49-9849-D295591651AC}"/>
              </a:ext>
            </a:extLst>
          </p:cNvPr>
          <p:cNvSpPr>
            <a:spLocks noChangeArrowheads="1"/>
          </p:cNvSpPr>
          <p:nvPr/>
        </p:nvSpPr>
        <p:spPr bwMode="auto">
          <a:xfrm>
            <a:off x="838200" y="6335713"/>
            <a:ext cx="7543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http://commons.wikimedia.org/wiki/File:Aristotle_Altemps_Inv8575.jpg</a:t>
            </a:r>
          </a:p>
        </p:txBody>
      </p:sp>
    </p:spTree>
  </p:cSld>
  <p:clrMapOvr>
    <a:masterClrMapping/>
  </p:clrMapOvr>
  <p:transition spd="slow">
    <p:random/>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A619D-913A-1945-8B7A-8E02443A692B}"/>
              </a:ext>
            </a:extLst>
          </p:cNvPr>
          <p:cNvSpPr>
            <a:spLocks noGrp="1"/>
          </p:cNvSpPr>
          <p:nvPr>
            <p:ph type="title"/>
          </p:nvPr>
        </p:nvSpPr>
        <p:spPr/>
        <p:txBody>
          <a:bodyPr>
            <a:noAutofit/>
          </a:bodyPr>
          <a:lstStyle/>
          <a:p>
            <a:pPr eaLnBrk="1" hangingPunct="1"/>
            <a:r>
              <a:rPr lang="en-US" altLang="en-US">
                <a:solidFill>
                  <a:srgbClr val="5E5028"/>
                </a:solidFill>
                <a:ea typeface="ＭＳ Ｐゴシック" panose="020B0600070205080204" pitchFamily="34" charset="-128"/>
              </a:rPr>
              <a:t>Aristotle’s Ethics</a:t>
            </a:r>
          </a:p>
        </p:txBody>
      </p:sp>
      <p:sp>
        <p:nvSpPr>
          <p:cNvPr id="18435" name="Content Placeholder 2">
            <a:extLst>
              <a:ext uri="{FF2B5EF4-FFF2-40B4-BE49-F238E27FC236}">
                <a16:creationId xmlns:a16="http://schemas.microsoft.com/office/drawing/2014/main" id="{2AEB751C-AF55-9249-9B69-6FB7B5BA6F36}"/>
              </a:ext>
            </a:extLst>
          </p:cNvPr>
          <p:cNvSpPr>
            <a:spLocks noGrp="1"/>
          </p:cNvSpPr>
          <p:nvPr>
            <p:ph idx="1"/>
          </p:nvPr>
        </p:nvSpPr>
        <p:spPr>
          <a:xfrm>
            <a:off x="914400" y="1735138"/>
            <a:ext cx="7313613" cy="4513262"/>
          </a:xfrm>
        </p:spPr>
        <p:txBody>
          <a:bodyPr>
            <a:normAutofit/>
          </a:bodyPr>
          <a:lstStyle/>
          <a:p>
            <a:pPr marL="365125" indent="-282575" eaLnBrk="1" hangingPunct="1">
              <a:lnSpc>
                <a:spcPct val="80000"/>
              </a:lnSpc>
              <a:buFont typeface="Wingdings 2" pitchFamily="2" charset="2"/>
              <a:buNone/>
            </a:pPr>
            <a:r>
              <a:rPr lang="en-US" altLang="en-US" sz="2700">
                <a:ea typeface="ＭＳ Ｐゴシック" panose="020B0600070205080204" pitchFamily="34" charset="-128"/>
              </a:rPr>
              <a:t>The Nichomachean Ethics is a collection of Aristotle’s notes, apparently edited by his son, Nichomachus.</a:t>
            </a:r>
          </a:p>
          <a:p>
            <a:pPr marL="365125" indent="-282575" eaLnBrk="1" hangingPunct="1">
              <a:lnSpc>
                <a:spcPct val="80000"/>
              </a:lnSpc>
              <a:buFont typeface="Wingdings 2" pitchFamily="2" charset="2"/>
              <a:buNone/>
            </a:pPr>
            <a:r>
              <a:rPr lang="en-US" altLang="en-US" sz="2700">
                <a:ea typeface="ＭＳ Ｐゴシック" panose="020B0600070205080204" pitchFamily="34" charset="-128"/>
              </a:rPr>
              <a:t>The work is famous for being accessible, if not well organized.</a:t>
            </a:r>
          </a:p>
          <a:p>
            <a:pPr marL="365125" indent="-282575" eaLnBrk="1" hangingPunct="1">
              <a:lnSpc>
                <a:spcPct val="80000"/>
              </a:lnSpc>
              <a:buFont typeface="Wingdings 2" pitchFamily="2" charset="2"/>
              <a:buNone/>
            </a:pPr>
            <a:r>
              <a:rPr lang="en-US" altLang="en-US" sz="2700">
                <a:ea typeface="ＭＳ Ｐゴシック" panose="020B0600070205080204" pitchFamily="34" charset="-128"/>
              </a:rPr>
              <a:t>Modern ethics is focused on rights and duties</a:t>
            </a:r>
          </a:p>
          <a:p>
            <a:pPr marL="365125" indent="-282575" eaLnBrk="1" hangingPunct="1">
              <a:lnSpc>
                <a:spcPct val="80000"/>
              </a:lnSpc>
              <a:buFont typeface="Wingdings 2" pitchFamily="2" charset="2"/>
              <a:buNone/>
            </a:pPr>
            <a:r>
              <a:rPr lang="en-US" altLang="en-US" sz="2700">
                <a:ea typeface="ＭＳ Ｐゴシック" panose="020B0600070205080204" pitchFamily="34" charset="-128"/>
              </a:rPr>
              <a:t>Aristotle is interested in them too (indirectly), but he is more interested in </a:t>
            </a:r>
          </a:p>
          <a:p>
            <a:pPr marL="765175" lvl="1" indent="-282575" eaLnBrk="1" hangingPunct="1">
              <a:lnSpc>
                <a:spcPct val="80000"/>
              </a:lnSpc>
            </a:pPr>
            <a:r>
              <a:rPr lang="en-US" altLang="en-US" sz="2400">
                <a:solidFill>
                  <a:srgbClr val="C00000"/>
                </a:solidFill>
                <a:ea typeface="ＭＳ Ｐゴシック" panose="020B0600070205080204" pitchFamily="34" charset="-128"/>
              </a:rPr>
              <a:t>what is good for humans, and</a:t>
            </a:r>
          </a:p>
          <a:p>
            <a:pPr marL="765175" lvl="1" indent="-282575" eaLnBrk="1" hangingPunct="1">
              <a:lnSpc>
                <a:spcPct val="80000"/>
              </a:lnSpc>
            </a:pPr>
            <a:r>
              <a:rPr lang="en-US" altLang="en-US" sz="2400">
                <a:solidFill>
                  <a:srgbClr val="00B0F0"/>
                </a:solidFill>
                <a:ea typeface="ＭＳ Ｐゴシック" panose="020B0600070205080204" pitchFamily="34" charset="-128"/>
              </a:rPr>
              <a:t>how we ought to live</a:t>
            </a:r>
          </a:p>
          <a:p>
            <a:pPr marL="365125" indent="-282575" eaLnBrk="1" hangingPunct="1">
              <a:lnSpc>
                <a:spcPct val="80000"/>
              </a:lnSpc>
              <a:buFont typeface="Wingdings 2" pitchFamily="2" charset="2"/>
              <a:buNone/>
            </a:pPr>
            <a:endParaRPr lang="en-US" altLang="en-US" sz="2700">
              <a:ea typeface="ＭＳ Ｐゴシック" panose="020B0600070205080204" pitchFamily="34" charset="-128"/>
            </a:endParaRPr>
          </a:p>
        </p:txBody>
      </p:sp>
      <p:sp>
        <p:nvSpPr>
          <p:cNvPr id="18436" name="Slide Number Placeholder 3">
            <a:extLst>
              <a:ext uri="{FF2B5EF4-FFF2-40B4-BE49-F238E27FC236}">
                <a16:creationId xmlns:a16="http://schemas.microsoft.com/office/drawing/2014/main" id="{F0B33ED6-392A-BB42-BD65-79BB5C142585}"/>
              </a:ext>
            </a:extLst>
          </p:cNvPr>
          <p:cNvSpPr>
            <a:spLocks noGrp="1"/>
          </p:cNvSpPr>
          <p:nvPr>
            <p:ph type="sldNum" sz="quarter" idx="12"/>
          </p:nvPr>
        </p:nvSpPr>
        <p:spPr bwMode="auto">
          <a:xfrm>
            <a:off x="7521388" y="5476097"/>
            <a:ext cx="1483056" cy="851848"/>
          </a:xfrm>
          <a:ln>
            <a:miter lim="800000"/>
            <a:headEnd/>
            <a:tailEnd/>
          </a:ln>
        </p:spPr>
        <p:txBody>
          <a:bodyPr rtlCol="0"/>
          <a:lstStyle/>
          <a:p>
            <a:pPr>
              <a:defRPr/>
            </a:pPr>
            <a:fld id="{2ED90F9E-FECD-BE46-86A2-D77D8F693109}" type="slidenum">
              <a:rPr lang="en-US">
                <a:gradFill>
                  <a:gsLst>
                    <a:gs pos="0">
                      <a:schemeClr val="tx1">
                        <a:alpha val="10000"/>
                      </a:schemeClr>
                    </a:gs>
                    <a:gs pos="100000">
                      <a:schemeClr val="tx1">
                        <a:alpha val="10000"/>
                      </a:schemeClr>
                    </a:gs>
                  </a:gsLst>
                  <a:lin ang="5400000" scaled="0"/>
                </a:gradFill>
                <a:latin typeface="Arial" pitchFamily="-107" charset="0"/>
                <a:ea typeface="+mn-ea"/>
              </a:rPr>
              <a:pPr>
                <a:defRPr/>
              </a:pPr>
              <a:t>4</a:t>
            </a:fld>
            <a:endParaRPr lang="en-US">
              <a:gradFill>
                <a:gsLst>
                  <a:gs pos="0">
                    <a:schemeClr val="tx1">
                      <a:alpha val="10000"/>
                    </a:schemeClr>
                  </a:gs>
                  <a:gs pos="100000">
                    <a:schemeClr val="tx1">
                      <a:alpha val="10000"/>
                    </a:schemeClr>
                  </a:gs>
                </a:gsLst>
                <a:lin ang="5400000" scaled="0"/>
              </a:gradFill>
              <a:latin typeface="Arial" pitchFamily="-107" charset="0"/>
              <a:ea typeface="+mn-ea"/>
            </a:endParaRPr>
          </a:p>
        </p:txBody>
      </p:sp>
    </p:spTree>
  </p:cSld>
  <p:clrMapOvr>
    <a:masterClrMapping/>
  </p:clrMapOvr>
  <p:transition spd="slow">
    <p:random/>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2E29E-6865-214C-B3E6-10377997CDA8}"/>
              </a:ext>
            </a:extLst>
          </p:cNvPr>
          <p:cNvSpPr>
            <a:spLocks noGrp="1"/>
          </p:cNvSpPr>
          <p:nvPr>
            <p:ph type="title"/>
          </p:nvPr>
        </p:nvSpPr>
        <p:spPr/>
        <p:txBody>
          <a:bodyPr>
            <a:noAutofit/>
          </a:bodyPr>
          <a:lstStyle/>
          <a:p>
            <a:pPr eaLnBrk="1" hangingPunct="1"/>
            <a:r>
              <a:rPr lang="en-US" altLang="en-US">
                <a:solidFill>
                  <a:srgbClr val="5E5028"/>
                </a:solidFill>
                <a:ea typeface="ＭＳ Ｐゴシック" panose="020B0600070205080204" pitchFamily="34" charset="-128"/>
              </a:rPr>
              <a:t>Foundational Experience</a:t>
            </a:r>
          </a:p>
        </p:txBody>
      </p:sp>
      <p:sp>
        <p:nvSpPr>
          <p:cNvPr id="28675" name="Content Placeholder 2">
            <a:extLst>
              <a:ext uri="{FF2B5EF4-FFF2-40B4-BE49-F238E27FC236}">
                <a16:creationId xmlns:a16="http://schemas.microsoft.com/office/drawing/2014/main" id="{2432A752-17A4-8248-9297-EDA26FEC5642}"/>
              </a:ext>
            </a:extLst>
          </p:cNvPr>
          <p:cNvSpPr>
            <a:spLocks noGrp="1"/>
          </p:cNvSpPr>
          <p:nvPr>
            <p:ph idx="1"/>
          </p:nvPr>
        </p:nvSpPr>
        <p:spPr>
          <a:xfrm>
            <a:off x="914400" y="1735138"/>
            <a:ext cx="7313613" cy="4208462"/>
          </a:xfrm>
        </p:spPr>
        <p:txBody>
          <a:bodyPr/>
          <a:lstStyle/>
          <a:p>
            <a:pPr marL="365125" indent="-282575" eaLnBrk="1" hangingPunct="1">
              <a:buFont typeface="Wingdings 2" pitchFamily="2" charset="2"/>
              <a:buNone/>
            </a:pPr>
            <a:r>
              <a:rPr lang="en-US" altLang="en-US">
                <a:ea typeface="ＭＳ Ｐゴシック" panose="020B0600070205080204" pitchFamily="34" charset="-128"/>
              </a:rPr>
              <a:t>Aristotle does not provide any arguments to show that courage, temperance, generosity, etc., are good.</a:t>
            </a:r>
          </a:p>
          <a:p>
            <a:pPr marL="365125" indent="-282575" eaLnBrk="1" hangingPunct="1">
              <a:buFont typeface="Wingdings 2" pitchFamily="2" charset="2"/>
              <a:buNone/>
            </a:pPr>
            <a:r>
              <a:rPr lang="en-US" altLang="en-US">
                <a:ea typeface="ＭＳ Ｐゴシック" panose="020B0600070205080204" pitchFamily="34" charset="-128"/>
              </a:rPr>
              <a:t>He does, however, assert early in NE (1095b4-6) that one must have experience of good to comprehend ethics:</a:t>
            </a:r>
          </a:p>
          <a:p>
            <a:pPr marL="365125" indent="-282575" eaLnBrk="1" hangingPunct="1">
              <a:buFont typeface="Wingdings 2" pitchFamily="2" charset="2"/>
              <a:buNone/>
            </a:pPr>
            <a:r>
              <a:rPr lang="en-US" altLang="en-US">
                <a:ea typeface="ＭＳ Ｐゴシック" panose="020B0600070205080204" pitchFamily="34" charset="-128"/>
              </a:rPr>
              <a:t>For example, someone raised in a meth house will have so little experience of the subject matter that arguments about the goodness of a virtue will be unintelligible.</a:t>
            </a:r>
          </a:p>
        </p:txBody>
      </p:sp>
      <p:sp>
        <p:nvSpPr>
          <p:cNvPr id="19460" name="Slide Number Placeholder 3">
            <a:extLst>
              <a:ext uri="{FF2B5EF4-FFF2-40B4-BE49-F238E27FC236}">
                <a16:creationId xmlns:a16="http://schemas.microsoft.com/office/drawing/2014/main" id="{6F49E7FF-AD25-2844-BF6D-08ED444D77CE}"/>
              </a:ext>
            </a:extLst>
          </p:cNvPr>
          <p:cNvSpPr>
            <a:spLocks noGrp="1"/>
          </p:cNvSpPr>
          <p:nvPr>
            <p:ph type="sldNum" sz="quarter" idx="12"/>
          </p:nvPr>
        </p:nvSpPr>
        <p:spPr bwMode="auto">
          <a:xfrm>
            <a:off x="7521388" y="5476097"/>
            <a:ext cx="1483056" cy="851848"/>
          </a:xfrm>
          <a:ln>
            <a:miter lim="800000"/>
            <a:headEnd/>
            <a:tailEnd/>
          </a:ln>
        </p:spPr>
        <p:txBody>
          <a:bodyPr rtlCol="0"/>
          <a:lstStyle/>
          <a:p>
            <a:pPr>
              <a:defRPr/>
            </a:pPr>
            <a:fld id="{0A0AED01-129F-4A47-B7C5-B2714D8F97A7}" type="slidenum">
              <a:rPr lang="en-US">
                <a:gradFill>
                  <a:gsLst>
                    <a:gs pos="0">
                      <a:schemeClr val="tx1">
                        <a:alpha val="10000"/>
                      </a:schemeClr>
                    </a:gs>
                    <a:gs pos="100000">
                      <a:schemeClr val="tx1">
                        <a:alpha val="10000"/>
                      </a:schemeClr>
                    </a:gs>
                  </a:gsLst>
                  <a:lin ang="5400000" scaled="0"/>
                </a:gradFill>
                <a:latin typeface="Arial" pitchFamily="-107" charset="0"/>
                <a:ea typeface="+mn-ea"/>
              </a:rPr>
              <a:pPr>
                <a:defRPr/>
              </a:pPr>
              <a:t>5</a:t>
            </a:fld>
            <a:endParaRPr lang="en-US">
              <a:gradFill>
                <a:gsLst>
                  <a:gs pos="0">
                    <a:schemeClr val="tx1">
                      <a:alpha val="10000"/>
                    </a:schemeClr>
                  </a:gs>
                  <a:gs pos="100000">
                    <a:schemeClr val="tx1">
                      <a:alpha val="10000"/>
                    </a:schemeClr>
                  </a:gs>
                </a:gsLst>
                <a:lin ang="5400000" scaled="0"/>
              </a:gradFill>
              <a:latin typeface="Arial" pitchFamily="-107" charset="0"/>
              <a:ea typeface="+mn-ea"/>
            </a:endParaRPr>
          </a:p>
        </p:txBody>
      </p:sp>
    </p:spTree>
  </p:cSld>
  <p:clrMapOvr>
    <a:masterClrMapping/>
  </p:clrMapOvr>
  <p:transition spd="slow">
    <p:random/>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E8913-410D-A546-BF49-EF56978C7B5C}"/>
              </a:ext>
            </a:extLst>
          </p:cNvPr>
          <p:cNvSpPr>
            <a:spLocks noGrp="1"/>
          </p:cNvSpPr>
          <p:nvPr>
            <p:ph type="title"/>
          </p:nvPr>
        </p:nvSpPr>
        <p:spPr/>
        <p:txBody>
          <a:bodyPr>
            <a:noAutofit/>
          </a:bodyPr>
          <a:lstStyle/>
          <a:p>
            <a:pPr eaLnBrk="1" hangingPunct="1"/>
            <a:r>
              <a:rPr lang="en-US" altLang="en-US">
                <a:solidFill>
                  <a:srgbClr val="5E5028"/>
                </a:solidFill>
                <a:ea typeface="ＭＳ Ｐゴシック" panose="020B0600070205080204" pitchFamily="34" charset="-128"/>
              </a:rPr>
              <a:t>Some Goods Better than Others</a:t>
            </a:r>
          </a:p>
        </p:txBody>
      </p:sp>
      <p:sp>
        <p:nvSpPr>
          <p:cNvPr id="3" name="Content Placeholder 2">
            <a:extLst>
              <a:ext uri="{FF2B5EF4-FFF2-40B4-BE49-F238E27FC236}">
                <a16:creationId xmlns:a16="http://schemas.microsoft.com/office/drawing/2014/main" id="{32C739B4-E8CE-8441-8DC0-4C8D8BBDB5B8}"/>
              </a:ext>
            </a:extLst>
          </p:cNvPr>
          <p:cNvSpPr>
            <a:spLocks noGrp="1"/>
          </p:cNvSpPr>
          <p:nvPr>
            <p:ph idx="1"/>
          </p:nvPr>
        </p:nvSpPr>
        <p:spPr>
          <a:ln>
            <a:miter lim="800000"/>
            <a:headEnd/>
            <a:tailEnd/>
          </a:ln>
        </p:spPr>
        <p:txBody>
          <a:bodyPr rtlCol="0">
            <a:normAutofit/>
          </a:bodyPr>
          <a:lstStyle/>
          <a:p>
            <a:pPr marL="365760" indent="-283464" eaLnBrk="1" fontAlgn="auto" hangingPunct="1">
              <a:spcAft>
                <a:spcPts val="0"/>
              </a:spcAft>
              <a:buFont typeface="Wingdings 2"/>
              <a:buNone/>
              <a:defRPr/>
            </a:pPr>
            <a:r>
              <a:rPr lang="en-US" dirty="0">
                <a:ea typeface="+mn-ea"/>
                <a:cs typeface="+mn-cs"/>
              </a:rPr>
              <a:t>Aristotle begins the NE considering all the disagreement among us about what is best of all the goods: pleasure, honor, love, wealth, fame, glory, etc.</a:t>
            </a:r>
          </a:p>
          <a:p>
            <a:pPr marL="365760" indent="-283464" eaLnBrk="1" fontAlgn="auto" hangingPunct="1">
              <a:spcAft>
                <a:spcPts val="0"/>
              </a:spcAft>
              <a:buFont typeface="Wingdings 2"/>
              <a:buNone/>
              <a:defRPr/>
            </a:pPr>
            <a:endParaRPr lang="en-US" dirty="0">
              <a:ea typeface="+mn-ea"/>
              <a:cs typeface="+mn-cs"/>
            </a:endParaRPr>
          </a:p>
          <a:p>
            <a:pPr marL="365760" indent="-283464" eaLnBrk="1" fontAlgn="auto" hangingPunct="1">
              <a:spcAft>
                <a:spcPts val="0"/>
              </a:spcAft>
              <a:buFont typeface="Wingdings 2"/>
              <a:buNone/>
              <a:defRPr/>
            </a:pPr>
            <a:r>
              <a:rPr lang="en-US" dirty="0">
                <a:ea typeface="+mn-ea"/>
                <a:cs typeface="+mn-cs"/>
              </a:rPr>
              <a:t>He uses a distinction between </a:t>
            </a:r>
            <a:r>
              <a:rPr lang="en-US" dirty="0">
                <a:effectLst>
                  <a:glow rad="139700">
                    <a:schemeClr val="accent3">
                      <a:satMod val="175000"/>
                      <a:alpha val="40000"/>
                    </a:schemeClr>
                  </a:glow>
                </a:effectLst>
                <a:ea typeface="+mn-ea"/>
                <a:cs typeface="+mn-cs"/>
              </a:rPr>
              <a:t>instrumental</a:t>
            </a:r>
            <a:r>
              <a:rPr lang="en-US" dirty="0">
                <a:ea typeface="+mn-ea"/>
                <a:cs typeface="+mn-cs"/>
              </a:rPr>
              <a:t> and </a:t>
            </a:r>
            <a:r>
              <a:rPr lang="en-US" dirty="0">
                <a:effectLst>
                  <a:glow rad="101600">
                    <a:schemeClr val="accent3">
                      <a:satMod val="175000"/>
                      <a:alpha val="40000"/>
                    </a:schemeClr>
                  </a:glow>
                </a:effectLst>
                <a:ea typeface="+mn-ea"/>
                <a:cs typeface="+mn-cs"/>
              </a:rPr>
              <a:t>intrinsic</a:t>
            </a:r>
            <a:r>
              <a:rPr lang="en-US" dirty="0">
                <a:ea typeface="+mn-ea"/>
                <a:cs typeface="+mn-cs"/>
              </a:rPr>
              <a:t> goods to find the best, highest good.</a:t>
            </a:r>
          </a:p>
        </p:txBody>
      </p:sp>
      <p:sp>
        <p:nvSpPr>
          <p:cNvPr id="21508" name="Slide Number Placeholder 3">
            <a:extLst>
              <a:ext uri="{FF2B5EF4-FFF2-40B4-BE49-F238E27FC236}">
                <a16:creationId xmlns:a16="http://schemas.microsoft.com/office/drawing/2014/main" id="{247136F1-2D21-7D41-8DBB-2AA19089EE23}"/>
              </a:ext>
            </a:extLst>
          </p:cNvPr>
          <p:cNvSpPr>
            <a:spLocks noGrp="1"/>
          </p:cNvSpPr>
          <p:nvPr>
            <p:ph type="sldNum" sz="quarter" idx="12"/>
          </p:nvPr>
        </p:nvSpPr>
        <p:spPr bwMode="auto">
          <a:xfrm>
            <a:off x="7521388" y="5476097"/>
            <a:ext cx="1483056" cy="851848"/>
          </a:xfrm>
          <a:ln>
            <a:miter lim="800000"/>
            <a:headEnd/>
            <a:tailEnd/>
          </a:ln>
        </p:spPr>
        <p:txBody>
          <a:bodyPr rtlCol="0"/>
          <a:lstStyle/>
          <a:p>
            <a:pPr>
              <a:defRPr/>
            </a:pPr>
            <a:fld id="{11B0F0E7-8B51-754B-B85E-E421E2C53578}" type="slidenum">
              <a:rPr lang="en-US">
                <a:gradFill>
                  <a:gsLst>
                    <a:gs pos="0">
                      <a:schemeClr val="tx1">
                        <a:alpha val="10000"/>
                      </a:schemeClr>
                    </a:gs>
                    <a:gs pos="100000">
                      <a:schemeClr val="tx1">
                        <a:alpha val="10000"/>
                      </a:schemeClr>
                    </a:gs>
                  </a:gsLst>
                  <a:lin ang="5400000" scaled="0"/>
                </a:gradFill>
                <a:latin typeface="Arial" pitchFamily="-107" charset="0"/>
                <a:ea typeface="+mn-ea"/>
              </a:rPr>
              <a:pPr>
                <a:defRPr/>
              </a:pPr>
              <a:t>6</a:t>
            </a:fld>
            <a:endParaRPr lang="en-US">
              <a:gradFill>
                <a:gsLst>
                  <a:gs pos="0">
                    <a:schemeClr val="tx1">
                      <a:alpha val="10000"/>
                    </a:schemeClr>
                  </a:gs>
                  <a:gs pos="100000">
                    <a:schemeClr val="tx1">
                      <a:alpha val="10000"/>
                    </a:schemeClr>
                  </a:gs>
                </a:gsLst>
                <a:lin ang="5400000" scaled="0"/>
              </a:gradFill>
              <a:latin typeface="Arial" pitchFamily="-107" charset="0"/>
              <a:ea typeface="+mn-ea"/>
            </a:endParaRPr>
          </a:p>
        </p:txBody>
      </p:sp>
    </p:spTree>
  </p:cSld>
  <p:clrMapOvr>
    <a:masterClrMapping/>
  </p:clrMapOvr>
  <p:transition spd="slow">
    <p:random/>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9A724-EE58-7741-A933-84BF6C9629E7}"/>
              </a:ext>
            </a:extLst>
          </p:cNvPr>
          <p:cNvSpPr>
            <a:spLocks noGrp="1"/>
          </p:cNvSpPr>
          <p:nvPr>
            <p:ph type="title"/>
          </p:nvPr>
        </p:nvSpPr>
        <p:spPr/>
        <p:txBody>
          <a:bodyPr>
            <a:noAutofit/>
          </a:bodyPr>
          <a:lstStyle/>
          <a:p>
            <a:pPr eaLnBrk="1" hangingPunct="1"/>
            <a:r>
              <a:rPr lang="en-US" altLang="en-US">
                <a:solidFill>
                  <a:srgbClr val="5E5028"/>
                </a:solidFill>
                <a:ea typeface="ＭＳ Ｐゴシック" panose="020B0600070205080204" pitchFamily="34" charset="-128"/>
              </a:rPr>
              <a:t>Instrumental and Intrinsic Good</a:t>
            </a:r>
          </a:p>
        </p:txBody>
      </p:sp>
      <p:sp>
        <p:nvSpPr>
          <p:cNvPr id="31747" name="Content Placeholder 2">
            <a:extLst>
              <a:ext uri="{FF2B5EF4-FFF2-40B4-BE49-F238E27FC236}">
                <a16:creationId xmlns:a16="http://schemas.microsoft.com/office/drawing/2014/main" id="{5B020023-0AF5-3D45-A713-9091567FA010}"/>
              </a:ext>
            </a:extLst>
          </p:cNvPr>
          <p:cNvSpPr>
            <a:spLocks noGrp="1"/>
          </p:cNvSpPr>
          <p:nvPr>
            <p:ph idx="1"/>
          </p:nvPr>
        </p:nvSpPr>
        <p:spPr>
          <a:xfrm>
            <a:off x="457200" y="1600200"/>
            <a:ext cx="8153400" cy="4343400"/>
          </a:xfrm>
        </p:spPr>
        <p:txBody>
          <a:bodyPr/>
          <a:lstStyle/>
          <a:p>
            <a:pPr eaLnBrk="1" hangingPunct="1">
              <a:buFont typeface="Wingdings 2" pitchFamily="2" charset="2"/>
              <a:buNone/>
            </a:pPr>
            <a:r>
              <a:rPr lang="en-US" altLang="en-US">
                <a:ea typeface="ＭＳ Ｐゴシック" panose="020B0600070205080204" pitchFamily="34" charset="-128"/>
              </a:rPr>
              <a:t>Instrumental good =df something good as a means to something else</a:t>
            </a:r>
          </a:p>
          <a:p>
            <a:pPr eaLnBrk="1" hangingPunct="1">
              <a:buFont typeface="Wingdings 2" pitchFamily="2" charset="2"/>
              <a:buNone/>
            </a:pPr>
            <a:endParaRPr lang="en-US" altLang="en-US">
              <a:ea typeface="ＭＳ Ｐゴシック" panose="020B0600070205080204" pitchFamily="34" charset="-128"/>
            </a:endParaRPr>
          </a:p>
          <a:p>
            <a:pPr lvl="1" eaLnBrk="1" hangingPunct="1">
              <a:buFont typeface="Wingdings" pitchFamily="2" charset="2"/>
              <a:buChar char="Ø"/>
            </a:pPr>
            <a:r>
              <a:rPr lang="en-US" altLang="en-US">
                <a:solidFill>
                  <a:srgbClr val="C00000"/>
                </a:solidFill>
                <a:ea typeface="ＭＳ Ｐゴシック" panose="020B0600070205080204" pitchFamily="34" charset="-128"/>
              </a:rPr>
              <a:t>Having a tan? Good for getting a date</a:t>
            </a:r>
          </a:p>
          <a:p>
            <a:pPr lvl="1" eaLnBrk="1" hangingPunct="1">
              <a:buFont typeface="Wingdings" pitchFamily="2" charset="2"/>
              <a:buChar char="Ø"/>
            </a:pPr>
            <a:r>
              <a:rPr lang="en-US" altLang="en-US">
                <a:solidFill>
                  <a:srgbClr val="C00000"/>
                </a:solidFill>
                <a:ea typeface="ＭＳ Ｐゴシック" panose="020B0600070205080204" pitchFamily="34" charset="-128"/>
              </a:rPr>
              <a:t>Having a date? Good for falling in love</a:t>
            </a:r>
          </a:p>
          <a:p>
            <a:pPr lvl="1" eaLnBrk="1" hangingPunct="1">
              <a:buFont typeface="Wingdings" pitchFamily="2" charset="2"/>
              <a:buChar char="Ø"/>
            </a:pPr>
            <a:r>
              <a:rPr lang="en-US" altLang="en-US">
                <a:solidFill>
                  <a:srgbClr val="C00000"/>
                </a:solidFill>
                <a:ea typeface="ＭＳ Ｐゴシック" panose="020B0600070205080204" pitchFamily="34" charset="-128"/>
              </a:rPr>
              <a:t>Being in love? Good </a:t>
            </a:r>
            <a:r>
              <a:rPr lang="en-US" altLang="en-US" i="1">
                <a:solidFill>
                  <a:srgbClr val="C00000"/>
                </a:solidFill>
                <a:ea typeface="ＭＳ Ｐゴシック" panose="020B0600070205080204" pitchFamily="34" charset="-128"/>
              </a:rPr>
              <a:t>for its own sake </a:t>
            </a:r>
            <a:r>
              <a:rPr lang="en-US" altLang="en-US">
                <a:solidFill>
                  <a:srgbClr val="C00000"/>
                </a:solidFill>
                <a:ea typeface="ＭＳ Ｐゴシック" panose="020B0600070205080204" pitchFamily="34" charset="-128"/>
              </a:rPr>
              <a:t>(intrinsically), and for happiness (as a means to happiness)</a:t>
            </a:r>
          </a:p>
          <a:p>
            <a:pPr lvl="1" eaLnBrk="1" hangingPunct="1">
              <a:buFont typeface="Wingdings" pitchFamily="2" charset="2"/>
              <a:buChar char="Ø"/>
            </a:pPr>
            <a:r>
              <a:rPr lang="en-US" altLang="en-US">
                <a:solidFill>
                  <a:srgbClr val="C00000"/>
                </a:solidFill>
                <a:ea typeface="ＭＳ Ｐゴシック" panose="020B0600070205080204" pitchFamily="34" charset="-128"/>
              </a:rPr>
              <a:t>Being happy? Good for its own sake, and as a means to …</a:t>
            </a:r>
          </a:p>
        </p:txBody>
      </p:sp>
      <p:sp>
        <p:nvSpPr>
          <p:cNvPr id="22532" name="Slide Number Placeholder 3">
            <a:extLst>
              <a:ext uri="{FF2B5EF4-FFF2-40B4-BE49-F238E27FC236}">
                <a16:creationId xmlns:a16="http://schemas.microsoft.com/office/drawing/2014/main" id="{64EEF754-17E6-5541-A136-11E8322DF74B}"/>
              </a:ext>
            </a:extLst>
          </p:cNvPr>
          <p:cNvSpPr>
            <a:spLocks noGrp="1"/>
          </p:cNvSpPr>
          <p:nvPr>
            <p:ph type="sldNum" sz="quarter" idx="12"/>
          </p:nvPr>
        </p:nvSpPr>
        <p:spPr bwMode="auto">
          <a:xfrm>
            <a:off x="7521388" y="5476097"/>
            <a:ext cx="1483056" cy="851848"/>
          </a:xfrm>
          <a:ln>
            <a:miter lim="800000"/>
            <a:headEnd/>
            <a:tailEnd/>
          </a:ln>
        </p:spPr>
        <p:txBody>
          <a:bodyPr rtlCol="0"/>
          <a:lstStyle/>
          <a:p>
            <a:pPr>
              <a:defRPr/>
            </a:pPr>
            <a:fld id="{FFA92D9E-A175-EB4F-AA0F-0F509395945A}" type="slidenum">
              <a:rPr lang="en-US">
                <a:gradFill>
                  <a:gsLst>
                    <a:gs pos="0">
                      <a:schemeClr val="tx1">
                        <a:alpha val="10000"/>
                      </a:schemeClr>
                    </a:gs>
                    <a:gs pos="100000">
                      <a:schemeClr val="tx1">
                        <a:alpha val="10000"/>
                      </a:schemeClr>
                    </a:gs>
                  </a:gsLst>
                  <a:lin ang="5400000" scaled="0"/>
                </a:gradFill>
                <a:latin typeface="Arial" pitchFamily="-107" charset="0"/>
                <a:ea typeface="+mn-ea"/>
              </a:rPr>
              <a:pPr>
                <a:defRPr/>
              </a:pPr>
              <a:t>7</a:t>
            </a:fld>
            <a:endParaRPr lang="en-US">
              <a:gradFill>
                <a:gsLst>
                  <a:gs pos="0">
                    <a:schemeClr val="tx1">
                      <a:alpha val="10000"/>
                    </a:schemeClr>
                  </a:gs>
                  <a:gs pos="100000">
                    <a:schemeClr val="tx1">
                      <a:alpha val="10000"/>
                    </a:schemeClr>
                  </a:gs>
                </a:gsLst>
                <a:lin ang="5400000" scaled="0"/>
              </a:gradFill>
              <a:latin typeface="Arial" pitchFamily="-107" charset="0"/>
              <a:ea typeface="+mn-ea"/>
            </a:endParaRPr>
          </a:p>
        </p:txBody>
      </p:sp>
    </p:spTree>
  </p:cSld>
  <p:clrMapOvr>
    <a:masterClrMapping/>
  </p:clrMapOvr>
  <p:transition spd="slow">
    <p:random/>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F713D-B2F4-3E4C-A1F7-892A7B53323D}"/>
              </a:ext>
            </a:extLst>
          </p:cNvPr>
          <p:cNvSpPr>
            <a:spLocks noGrp="1"/>
          </p:cNvSpPr>
          <p:nvPr>
            <p:ph type="title"/>
          </p:nvPr>
        </p:nvSpPr>
        <p:spPr/>
        <p:txBody>
          <a:bodyPr>
            <a:noAutofit/>
          </a:bodyPr>
          <a:lstStyle/>
          <a:p>
            <a:pPr eaLnBrk="1" hangingPunct="1"/>
            <a:r>
              <a:rPr lang="en-US" altLang="en-US">
                <a:solidFill>
                  <a:srgbClr val="5E5028"/>
                </a:solidFill>
                <a:ea typeface="ＭＳ Ｐゴシック" panose="020B0600070205080204" pitchFamily="34" charset="-128"/>
              </a:rPr>
              <a:t>The Highest Good</a:t>
            </a:r>
          </a:p>
        </p:txBody>
      </p:sp>
      <p:sp>
        <p:nvSpPr>
          <p:cNvPr id="23555" name="Content Placeholder 2">
            <a:extLst>
              <a:ext uri="{FF2B5EF4-FFF2-40B4-BE49-F238E27FC236}">
                <a16:creationId xmlns:a16="http://schemas.microsoft.com/office/drawing/2014/main" id="{33DFA35C-9CA5-194E-A46E-3E20F834257D}"/>
              </a:ext>
            </a:extLst>
          </p:cNvPr>
          <p:cNvSpPr>
            <a:spLocks noGrp="1"/>
          </p:cNvSpPr>
          <p:nvPr>
            <p:ph idx="1"/>
          </p:nvPr>
        </p:nvSpPr>
        <p:spPr>
          <a:xfrm>
            <a:off x="457200" y="1600200"/>
            <a:ext cx="8229600" cy="5257800"/>
          </a:xfrm>
        </p:spPr>
        <p:txBody>
          <a:bodyPr>
            <a:normAutofit/>
          </a:bodyPr>
          <a:lstStyle/>
          <a:p>
            <a:pPr marL="765175" lvl="1" indent="-282575" eaLnBrk="1" hangingPunct="1">
              <a:lnSpc>
                <a:spcPct val="70000"/>
              </a:lnSpc>
              <a:buFont typeface="Wingdings" pitchFamily="2" charset="2"/>
              <a:buChar char="Ø"/>
            </a:pPr>
            <a:r>
              <a:rPr lang="en-US" altLang="en-US" sz="2000">
                <a:solidFill>
                  <a:srgbClr val="C00000"/>
                </a:solidFill>
                <a:ea typeface="ＭＳ Ｐゴシック" panose="020B0600070205080204" pitchFamily="34" charset="-128"/>
              </a:rPr>
              <a:t>NOTHING.</a:t>
            </a:r>
          </a:p>
          <a:p>
            <a:pPr marL="365125" indent="-282575" eaLnBrk="1" hangingPunct="1">
              <a:lnSpc>
                <a:spcPct val="70000"/>
              </a:lnSpc>
              <a:buFont typeface="Wingdings 2" pitchFamily="2" charset="2"/>
              <a:buNone/>
            </a:pPr>
            <a:r>
              <a:rPr lang="en-US" altLang="en-US" sz="2300">
                <a:ea typeface="ＭＳ Ｐゴシック" panose="020B0600070205080204" pitchFamily="34" charset="-128"/>
              </a:rPr>
              <a:t>It seems that happiness is not desired for anything other than itself. It is intrinsically desirable </a:t>
            </a:r>
            <a:r>
              <a:rPr lang="en-US" altLang="en-US" sz="2300" i="1">
                <a:ea typeface="ＭＳ Ｐゴシック" panose="020B0600070205080204" pitchFamily="34" charset="-128"/>
              </a:rPr>
              <a:t>but not instrumentally so</a:t>
            </a:r>
            <a:r>
              <a:rPr lang="en-US" altLang="en-US" sz="2300">
                <a:ea typeface="ＭＳ Ｐゴシック" panose="020B0600070205080204" pitchFamily="34" charset="-128"/>
              </a:rPr>
              <a:t>.</a:t>
            </a:r>
          </a:p>
          <a:p>
            <a:pPr marL="365125" indent="-282575" eaLnBrk="1" hangingPunct="1">
              <a:lnSpc>
                <a:spcPct val="70000"/>
              </a:lnSpc>
              <a:buFont typeface="Wingdings 2" pitchFamily="2" charset="2"/>
              <a:buNone/>
            </a:pPr>
            <a:endParaRPr lang="en-US" altLang="en-US" sz="2300">
              <a:ea typeface="ＭＳ Ｐゴシック" panose="020B0600070205080204" pitchFamily="34" charset="-128"/>
            </a:endParaRPr>
          </a:p>
          <a:p>
            <a:pPr marL="365125" indent="-282575" eaLnBrk="1" hangingPunct="1">
              <a:lnSpc>
                <a:spcPct val="70000"/>
              </a:lnSpc>
              <a:buFont typeface="Wingdings 2" pitchFamily="2" charset="2"/>
              <a:buNone/>
            </a:pPr>
            <a:r>
              <a:rPr lang="en-US" altLang="en-US" sz="2300">
                <a:ea typeface="ＭＳ Ｐゴシック" panose="020B0600070205080204" pitchFamily="34" charset="-128"/>
              </a:rPr>
              <a:t>Is that true of anything else? Try out …</a:t>
            </a:r>
          </a:p>
          <a:p>
            <a:pPr marL="365125" indent="-282575" eaLnBrk="1" hangingPunct="1">
              <a:lnSpc>
                <a:spcPct val="70000"/>
              </a:lnSpc>
              <a:buSzPct val="100000"/>
              <a:buFontTx/>
              <a:buChar char="•"/>
            </a:pPr>
            <a:r>
              <a:rPr lang="en-US" altLang="en-US" sz="1800">
                <a:solidFill>
                  <a:srgbClr val="C00000"/>
                </a:solidFill>
                <a:ea typeface="ＭＳ Ｐゴシック" panose="020B0600070205080204" pitchFamily="34" charset="-128"/>
              </a:rPr>
              <a:t>Honor? Good for its own sake, </a:t>
            </a:r>
            <a:r>
              <a:rPr lang="en-US" altLang="en-US" sz="1800" i="1">
                <a:solidFill>
                  <a:srgbClr val="C00000"/>
                </a:solidFill>
                <a:ea typeface="ＭＳ Ｐゴシック" panose="020B0600070205080204" pitchFamily="34" charset="-128"/>
              </a:rPr>
              <a:t>but also </a:t>
            </a:r>
            <a:r>
              <a:rPr lang="en-US" altLang="en-US" sz="1800">
                <a:solidFill>
                  <a:srgbClr val="C00000"/>
                </a:solidFill>
                <a:ea typeface="ＭＳ Ｐゴシック" panose="020B0600070205080204" pitchFamily="34" charset="-128"/>
              </a:rPr>
              <a:t>as a means to happiness.</a:t>
            </a:r>
          </a:p>
          <a:p>
            <a:pPr marL="365125" indent="-282575" eaLnBrk="1" hangingPunct="1">
              <a:lnSpc>
                <a:spcPct val="70000"/>
              </a:lnSpc>
              <a:buSzPct val="100000"/>
              <a:buFontTx/>
              <a:buChar char="•"/>
            </a:pPr>
            <a:r>
              <a:rPr lang="en-US" altLang="en-US" sz="1800">
                <a:solidFill>
                  <a:srgbClr val="C00000"/>
                </a:solidFill>
                <a:ea typeface="ＭＳ Ｐゴシック" panose="020B0600070205080204" pitchFamily="34" charset="-128"/>
              </a:rPr>
              <a:t>Fame? Good for its own sake, </a:t>
            </a:r>
            <a:r>
              <a:rPr lang="en-US" altLang="en-US" sz="1800" i="1">
                <a:solidFill>
                  <a:srgbClr val="C00000"/>
                </a:solidFill>
                <a:ea typeface="ＭＳ Ｐゴシック" panose="020B0600070205080204" pitchFamily="34" charset="-128"/>
              </a:rPr>
              <a:t>but also </a:t>
            </a:r>
            <a:r>
              <a:rPr lang="en-US" altLang="en-US" sz="1800">
                <a:solidFill>
                  <a:srgbClr val="C00000"/>
                </a:solidFill>
                <a:ea typeface="ＭＳ Ｐゴシック" panose="020B0600070205080204" pitchFamily="34" charset="-128"/>
              </a:rPr>
              <a:t>as a means to happiness.</a:t>
            </a:r>
            <a:endParaRPr lang="en-US" altLang="en-US" sz="2300">
              <a:ea typeface="ＭＳ Ｐゴシック" panose="020B0600070205080204" pitchFamily="34" charset="-128"/>
            </a:endParaRPr>
          </a:p>
          <a:p>
            <a:pPr marL="365125" indent="-282575" eaLnBrk="1" hangingPunct="1">
              <a:lnSpc>
                <a:spcPct val="70000"/>
              </a:lnSpc>
              <a:buFont typeface="Wingdings 2" pitchFamily="2" charset="2"/>
              <a:buNone/>
            </a:pPr>
            <a:r>
              <a:rPr lang="en-US" altLang="en-US" sz="2300">
                <a:ea typeface="ＭＳ Ｐゴシック" panose="020B0600070205080204" pitchFamily="34" charset="-128"/>
              </a:rPr>
              <a:t>Happiness, then, seems to be the highest good for humans. </a:t>
            </a:r>
          </a:p>
          <a:p>
            <a:pPr marL="365125" indent="-282575" eaLnBrk="1" hangingPunct="1">
              <a:lnSpc>
                <a:spcPct val="70000"/>
              </a:lnSpc>
              <a:buFont typeface="Wingdings 2" pitchFamily="2" charset="2"/>
              <a:buNone/>
            </a:pPr>
            <a:endParaRPr lang="en-US" altLang="en-US" sz="2300">
              <a:ea typeface="ＭＳ Ｐゴシック" panose="020B0600070205080204" pitchFamily="34" charset="-128"/>
            </a:endParaRPr>
          </a:p>
          <a:p>
            <a:pPr marL="365125" indent="-282575" eaLnBrk="1" hangingPunct="1">
              <a:lnSpc>
                <a:spcPct val="70000"/>
              </a:lnSpc>
              <a:buFont typeface="Wingdings 2" pitchFamily="2" charset="2"/>
              <a:buNone/>
            </a:pPr>
            <a:r>
              <a:rPr lang="en-US" altLang="en-US" sz="2300">
                <a:ea typeface="ＭＳ Ｐゴシック" panose="020B0600070205080204" pitchFamily="34" charset="-128"/>
              </a:rPr>
              <a:t>We desire it for its own sake, but never, seemingly, for anything else. </a:t>
            </a:r>
          </a:p>
          <a:p>
            <a:pPr marL="365125" indent="-282575" eaLnBrk="1" hangingPunct="1">
              <a:lnSpc>
                <a:spcPct val="70000"/>
              </a:lnSpc>
              <a:buFont typeface="Wingdings 2" pitchFamily="2" charset="2"/>
              <a:buNone/>
            </a:pPr>
            <a:r>
              <a:rPr lang="en-US" altLang="en-US" sz="2300">
                <a:ea typeface="ＭＳ Ｐゴシック" panose="020B0600070205080204" pitchFamily="34" charset="-128"/>
              </a:rPr>
              <a:t>It seems self-sufficient.</a:t>
            </a:r>
          </a:p>
        </p:txBody>
      </p:sp>
      <p:sp>
        <p:nvSpPr>
          <p:cNvPr id="23556" name="Slide Number Placeholder 3">
            <a:extLst>
              <a:ext uri="{FF2B5EF4-FFF2-40B4-BE49-F238E27FC236}">
                <a16:creationId xmlns:a16="http://schemas.microsoft.com/office/drawing/2014/main" id="{F5AA7945-D8C7-1244-BFC6-CB4D4EBB5B36}"/>
              </a:ext>
            </a:extLst>
          </p:cNvPr>
          <p:cNvSpPr>
            <a:spLocks noGrp="1"/>
          </p:cNvSpPr>
          <p:nvPr>
            <p:ph type="sldNum" sz="quarter" idx="12"/>
          </p:nvPr>
        </p:nvSpPr>
        <p:spPr bwMode="auto">
          <a:xfrm>
            <a:off x="7521388" y="5476097"/>
            <a:ext cx="1483056" cy="851848"/>
          </a:xfrm>
          <a:ln>
            <a:miter lim="800000"/>
            <a:headEnd/>
            <a:tailEnd/>
          </a:ln>
        </p:spPr>
        <p:txBody>
          <a:bodyPr rtlCol="0"/>
          <a:lstStyle/>
          <a:p>
            <a:pPr>
              <a:defRPr/>
            </a:pPr>
            <a:fld id="{CFC5A6EF-A6C4-4C46-8712-35589CDE3379}" type="slidenum">
              <a:rPr lang="en-US">
                <a:gradFill>
                  <a:gsLst>
                    <a:gs pos="0">
                      <a:schemeClr val="tx1">
                        <a:alpha val="10000"/>
                      </a:schemeClr>
                    </a:gs>
                    <a:gs pos="100000">
                      <a:schemeClr val="tx1">
                        <a:alpha val="10000"/>
                      </a:schemeClr>
                    </a:gs>
                  </a:gsLst>
                  <a:lin ang="5400000" scaled="0"/>
                </a:gradFill>
                <a:latin typeface="Arial" pitchFamily="-107" charset="0"/>
                <a:ea typeface="+mn-ea"/>
              </a:rPr>
              <a:pPr>
                <a:defRPr/>
              </a:pPr>
              <a:t>8</a:t>
            </a:fld>
            <a:endParaRPr lang="en-US">
              <a:gradFill>
                <a:gsLst>
                  <a:gs pos="0">
                    <a:schemeClr val="tx1">
                      <a:alpha val="10000"/>
                    </a:schemeClr>
                  </a:gs>
                  <a:gs pos="100000">
                    <a:schemeClr val="tx1">
                      <a:alpha val="10000"/>
                    </a:schemeClr>
                  </a:gs>
                </a:gsLst>
                <a:lin ang="5400000" scaled="0"/>
              </a:gradFill>
              <a:latin typeface="Arial" pitchFamily="-107" charset="0"/>
              <a:ea typeface="+mn-ea"/>
            </a:endParaRPr>
          </a:p>
        </p:txBody>
      </p:sp>
    </p:spTree>
  </p:cSld>
  <p:clrMapOvr>
    <a:masterClrMapping/>
  </p:clrMapOvr>
  <p:transition spd="slow">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8CDC7-3612-6240-9765-01413C1F2228}"/>
              </a:ext>
            </a:extLst>
          </p:cNvPr>
          <p:cNvSpPr>
            <a:spLocks noGrp="1"/>
          </p:cNvSpPr>
          <p:nvPr>
            <p:ph type="title"/>
          </p:nvPr>
        </p:nvSpPr>
        <p:spPr/>
        <p:txBody>
          <a:bodyPr>
            <a:noAutofit/>
          </a:bodyPr>
          <a:lstStyle/>
          <a:p>
            <a:pPr eaLnBrk="1" hangingPunct="1"/>
            <a:r>
              <a:rPr lang="en-US" altLang="en-US">
                <a:solidFill>
                  <a:srgbClr val="5E5028"/>
                </a:solidFill>
                <a:ea typeface="ＭＳ Ｐゴシック" panose="020B0600070205080204" pitchFamily="34" charset="-128"/>
              </a:rPr>
              <a:t>Human Nature</a:t>
            </a:r>
          </a:p>
        </p:txBody>
      </p:sp>
      <p:sp>
        <p:nvSpPr>
          <p:cNvPr id="24579" name="Content Placeholder 2">
            <a:extLst>
              <a:ext uri="{FF2B5EF4-FFF2-40B4-BE49-F238E27FC236}">
                <a16:creationId xmlns:a16="http://schemas.microsoft.com/office/drawing/2014/main" id="{80E3AAE6-F642-0D48-939C-B314E718ABBB}"/>
              </a:ext>
            </a:extLst>
          </p:cNvPr>
          <p:cNvSpPr>
            <a:spLocks noGrp="1"/>
          </p:cNvSpPr>
          <p:nvPr>
            <p:ph idx="1"/>
          </p:nvPr>
        </p:nvSpPr>
        <p:spPr>
          <a:xfrm>
            <a:off x="914400" y="1735138"/>
            <a:ext cx="7315200" cy="4741862"/>
          </a:xfrm>
        </p:spPr>
        <p:txBody>
          <a:bodyPr>
            <a:normAutofit/>
          </a:bodyPr>
          <a:lstStyle/>
          <a:p>
            <a:pPr marL="365125" indent="-282575" eaLnBrk="1" hangingPunct="1">
              <a:buFont typeface="Wingdings 2" pitchFamily="2" charset="2"/>
              <a:buNone/>
            </a:pPr>
            <a:r>
              <a:rPr lang="en-US" altLang="en-US" sz="1700">
                <a:ea typeface="ＭＳ Ｐゴシック" panose="020B0600070205080204" pitchFamily="34" charset="-128"/>
              </a:rPr>
              <a:t>The Instrumental/Intrinsic good distinction leads us to conclude the good for humans is happiness. There is, however, another method for identifying the good of something that Aristotle employs …</a:t>
            </a:r>
          </a:p>
          <a:p>
            <a:pPr marL="365125" indent="-282575" eaLnBrk="1" hangingPunct="1">
              <a:buFont typeface="Wingdings 2" pitchFamily="2" charset="2"/>
              <a:buNone/>
            </a:pPr>
            <a:endParaRPr lang="en-US" altLang="en-US" sz="1700">
              <a:ea typeface="ＭＳ Ｐゴシック" panose="020B0600070205080204" pitchFamily="34" charset="-128"/>
            </a:endParaRPr>
          </a:p>
          <a:p>
            <a:pPr marL="365125" indent="-282575" eaLnBrk="1" hangingPunct="1">
              <a:buFont typeface="Wingdings 2" pitchFamily="2" charset="2"/>
              <a:buNone/>
            </a:pPr>
            <a:r>
              <a:rPr lang="en-US" altLang="en-US" sz="1700">
                <a:ea typeface="ＭＳ Ｐゴシック" panose="020B0600070205080204" pitchFamily="34" charset="-128"/>
              </a:rPr>
              <a:t>He says that the good of a thing is its unique function:</a:t>
            </a:r>
          </a:p>
          <a:p>
            <a:pPr marL="365125" indent="-282575" eaLnBrk="1" hangingPunct="1">
              <a:buFont typeface="Wingdings" pitchFamily="2" charset="2"/>
              <a:buChar char="q"/>
            </a:pPr>
            <a:r>
              <a:rPr lang="en-US" altLang="en-US" sz="1700">
                <a:solidFill>
                  <a:srgbClr val="C00000"/>
                </a:solidFill>
                <a:ea typeface="ＭＳ Ｐゴシック" panose="020B0600070205080204" pitchFamily="34" charset="-128"/>
              </a:rPr>
              <a:t>the good of the eye is seeing, and it’s a good eye if it sees well</a:t>
            </a:r>
          </a:p>
          <a:p>
            <a:pPr marL="365125" indent="-282575" eaLnBrk="1" hangingPunct="1">
              <a:buFont typeface="Wingdings" pitchFamily="2" charset="2"/>
              <a:buChar char="q"/>
            </a:pPr>
            <a:r>
              <a:rPr lang="en-US" altLang="en-US" sz="1700">
                <a:solidFill>
                  <a:srgbClr val="C00000"/>
                </a:solidFill>
                <a:ea typeface="ＭＳ Ｐゴシック" panose="020B0600070205080204" pitchFamily="34" charset="-128"/>
              </a:rPr>
              <a:t>the good of a pen is writing, and it’s a good pen if it writes well</a:t>
            </a:r>
            <a:endParaRPr lang="en-US" altLang="en-US" sz="1700">
              <a:ea typeface="ＭＳ Ｐゴシック" panose="020B0600070205080204" pitchFamily="34" charset="-128"/>
            </a:endParaRPr>
          </a:p>
          <a:p>
            <a:pPr marL="365125" indent="-282575" eaLnBrk="1" hangingPunct="1">
              <a:buFont typeface="Wingdings 2" pitchFamily="2" charset="2"/>
              <a:buNone/>
            </a:pPr>
            <a:r>
              <a:rPr lang="en-US" altLang="en-US" sz="1700">
                <a:ea typeface="ＭＳ Ｐゴシック" panose="020B0600070205080204" pitchFamily="34" charset="-128"/>
              </a:rPr>
              <a:t>Aristotle then asks, what is the good of human beings?</a:t>
            </a:r>
          </a:p>
          <a:p>
            <a:pPr marL="365125" indent="-282575" eaLnBrk="1" hangingPunct="1">
              <a:buFont typeface="Wingdings" pitchFamily="2" charset="2"/>
              <a:buChar char="q"/>
            </a:pPr>
            <a:r>
              <a:rPr lang="en-US" altLang="en-US" sz="1700">
                <a:solidFill>
                  <a:srgbClr val="C00000"/>
                </a:solidFill>
                <a:ea typeface="ＭＳ Ｐゴシック" panose="020B0600070205080204" pitchFamily="34" charset="-128"/>
              </a:rPr>
              <a:t>the good of a human is reason, and it’s a good human if it reasons well. </a:t>
            </a:r>
            <a:endParaRPr lang="en-US" altLang="en-US" sz="1700">
              <a:ea typeface="ＭＳ Ｐゴシック" panose="020B0600070205080204" pitchFamily="34" charset="-128"/>
            </a:endParaRPr>
          </a:p>
          <a:p>
            <a:pPr marL="365125" indent="-282575" eaLnBrk="1" hangingPunct="1">
              <a:buFont typeface="Wingdings 2" pitchFamily="2" charset="2"/>
              <a:buNone/>
            </a:pPr>
            <a:r>
              <a:rPr lang="en-US" altLang="en-US" sz="1700">
                <a:ea typeface="ＭＳ Ｐゴシック" panose="020B0600070205080204" pitchFamily="34" charset="-128"/>
              </a:rPr>
              <a:t>Humans are </a:t>
            </a:r>
            <a:r>
              <a:rPr lang="en-US" altLang="en-US" sz="1700" i="1">
                <a:ea typeface="ＭＳ Ｐゴシック" panose="020B0600070205080204" pitchFamily="34" charset="-128"/>
              </a:rPr>
              <a:t>rational animals </a:t>
            </a:r>
            <a:r>
              <a:rPr lang="en-US" altLang="en-US" sz="1700">
                <a:ea typeface="ＭＳ Ｐゴシック" panose="020B0600070205080204" pitchFamily="34" charset="-128"/>
              </a:rPr>
              <a:t>(common definition of humans in ancient Greece).</a:t>
            </a:r>
          </a:p>
        </p:txBody>
      </p:sp>
      <p:sp>
        <p:nvSpPr>
          <p:cNvPr id="24582" name="Slide Number Placeholder 5">
            <a:extLst>
              <a:ext uri="{FF2B5EF4-FFF2-40B4-BE49-F238E27FC236}">
                <a16:creationId xmlns:a16="http://schemas.microsoft.com/office/drawing/2014/main" id="{7AD3116F-B0E8-6E45-8E90-CE44DD677C20}"/>
              </a:ext>
            </a:extLst>
          </p:cNvPr>
          <p:cNvSpPr>
            <a:spLocks noGrp="1"/>
          </p:cNvSpPr>
          <p:nvPr>
            <p:ph type="sldNum" sz="quarter" idx="12"/>
          </p:nvPr>
        </p:nvSpPr>
        <p:spPr bwMode="auto">
          <a:xfrm>
            <a:off x="7521388" y="5476097"/>
            <a:ext cx="1483056" cy="851848"/>
          </a:xfrm>
          <a:ln>
            <a:miter lim="800000"/>
            <a:headEnd/>
            <a:tailEnd/>
          </a:ln>
        </p:spPr>
        <p:txBody>
          <a:bodyPr rtlCol="0"/>
          <a:lstStyle/>
          <a:p>
            <a:pPr>
              <a:defRPr/>
            </a:pPr>
            <a:fld id="{11A325ED-51AD-BF47-9F02-93ADABDC217E}" type="slidenum">
              <a:rPr lang="en-US">
                <a:gradFill>
                  <a:gsLst>
                    <a:gs pos="0">
                      <a:schemeClr val="tx1">
                        <a:alpha val="10000"/>
                      </a:schemeClr>
                    </a:gs>
                    <a:gs pos="100000">
                      <a:schemeClr val="tx1">
                        <a:alpha val="10000"/>
                      </a:schemeClr>
                    </a:gs>
                  </a:gsLst>
                  <a:lin ang="5400000" scaled="0"/>
                </a:gradFill>
                <a:latin typeface="Arial" pitchFamily="-107" charset="0"/>
                <a:ea typeface="+mn-ea"/>
              </a:rPr>
              <a:pPr>
                <a:defRPr/>
              </a:pPr>
              <a:t>9</a:t>
            </a:fld>
            <a:endParaRPr lang="en-US">
              <a:gradFill>
                <a:gsLst>
                  <a:gs pos="0">
                    <a:schemeClr val="tx1">
                      <a:alpha val="10000"/>
                    </a:schemeClr>
                  </a:gs>
                  <a:gs pos="100000">
                    <a:schemeClr val="tx1">
                      <a:alpha val="10000"/>
                    </a:schemeClr>
                  </a:gs>
                </a:gsLst>
                <a:lin ang="5400000" scaled="0"/>
              </a:gradFill>
              <a:latin typeface="Arial" pitchFamily="-107" charset="0"/>
              <a:ea typeface="+mn-ea"/>
            </a:endParaRPr>
          </a:p>
        </p:txBody>
      </p:sp>
      <p:pic>
        <p:nvPicPr>
          <p:cNvPr id="7" name="Picture 6" descr="1eye.gif">
            <a:extLst>
              <a:ext uri="{FF2B5EF4-FFF2-40B4-BE49-F238E27FC236}">
                <a16:creationId xmlns:a16="http://schemas.microsoft.com/office/drawing/2014/main" id="{2EB2FD01-0B38-D44E-9E65-F3D7CD19BA1E}"/>
              </a:ext>
            </a:extLst>
          </p:cNvPr>
          <p:cNvPicPr>
            <a:picLocks noChangeAspect="1"/>
          </p:cNvPicPr>
          <p:nvPr/>
        </p:nvPicPr>
        <p:blipFill>
          <a:blip r:embed="rId2">
            <a:lum contrast="6000"/>
          </a:blip>
          <a:srcRect/>
          <a:stretch>
            <a:fillRect/>
          </a:stretch>
        </p:blipFill>
        <p:spPr bwMode="auto">
          <a:xfrm>
            <a:off x="6781800" y="3201987"/>
            <a:ext cx="1177925" cy="989013"/>
          </a:xfrm>
          <a:prstGeom prst="rect">
            <a:avLst/>
          </a:prstGeom>
          <a:ln>
            <a:noFill/>
          </a:ln>
          <a:effectLst>
            <a:softEdge rad="112500"/>
          </a:effectLst>
        </p:spPr>
      </p:pic>
      <p:pic>
        <p:nvPicPr>
          <p:cNvPr id="33798" name="Picture 7" descr="BU005294.png">
            <a:extLst>
              <a:ext uri="{FF2B5EF4-FFF2-40B4-BE49-F238E27FC236}">
                <a16:creationId xmlns:a16="http://schemas.microsoft.com/office/drawing/2014/main" id="{D62B6EA2-6928-D841-886F-9B0F11C630C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191000"/>
            <a:ext cx="12573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Ｐ明朝"/>
      </a:majorFont>
      <a:minorFont>
        <a:latin typeface="Goudy Old Style"/>
        <a:ea typeface=""/>
        <a:cs typeface=""/>
        <a:font script="Jpan" typeface="ＭＳ Ｐ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4004</TotalTime>
  <Words>2570</Words>
  <Application>Microsoft Macintosh PowerPoint</Application>
  <PresentationFormat>On-screen Show (4:3)</PresentationFormat>
  <Paragraphs>246</Paragraphs>
  <Slides>27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27</vt:i4>
      </vt:variant>
    </vt:vector>
  </HeadingPairs>
  <TitlesOfParts>
    <vt:vector size="40" baseType="lpstr">
      <vt:lpstr>ＭＳ Ｐゴシック</vt:lpstr>
      <vt:lpstr>Arial</vt:lpstr>
      <vt:lpstr>Calibri</vt:lpstr>
      <vt:lpstr>Constantia</vt:lpstr>
      <vt:lpstr>Goudy Old Style</vt:lpstr>
      <vt:lpstr>Impact</vt:lpstr>
      <vt:lpstr>Rockwell</vt:lpstr>
      <vt:lpstr>Times New Roman</vt:lpstr>
      <vt:lpstr>Tw Cen MT</vt:lpstr>
      <vt:lpstr>Verdana</vt:lpstr>
      <vt:lpstr>Wingdings</vt:lpstr>
      <vt:lpstr>Wingdings 2</vt:lpstr>
      <vt:lpstr>Inkwell</vt:lpstr>
      <vt:lpstr>Aristotle’s Ethics</vt:lpstr>
      <vt:lpstr>PowerPoint Presentation</vt:lpstr>
      <vt:lpstr>PowerPoint Presentation</vt:lpstr>
      <vt:lpstr>Aristotle’s Ethics</vt:lpstr>
      <vt:lpstr>Foundational Experience</vt:lpstr>
      <vt:lpstr>Some Goods Better than Others</vt:lpstr>
      <vt:lpstr>Instrumental and Intrinsic Good</vt:lpstr>
      <vt:lpstr>The Highest Good</vt:lpstr>
      <vt:lpstr>Human Nature</vt:lpstr>
      <vt:lpstr>Definition of Happiness</vt:lpstr>
      <vt:lpstr>Virtue  Happiness</vt:lpstr>
      <vt:lpstr>Virtue</vt:lpstr>
      <vt:lpstr>Intellectual Virtues</vt:lpstr>
      <vt:lpstr>Moral Virtues  (And One Intellectual Virtue)</vt:lpstr>
      <vt:lpstr>Anatomy of a Moral Virtue</vt:lpstr>
      <vt:lpstr>For Moral Virtue, Reason Must Rule</vt:lpstr>
      <vt:lpstr>How are Moral Virtues Acquired?</vt:lpstr>
      <vt:lpstr>Dispositions, not Habits</vt:lpstr>
      <vt:lpstr>Multi-Track Dispositions</vt:lpstr>
      <vt:lpstr>To Sum Up Moral Virtue</vt:lpstr>
      <vt:lpstr>Getting and Keeping Moral Virtues</vt:lpstr>
      <vt:lpstr>Virtue or Continence is Best?</vt:lpstr>
      <vt:lpstr>Moral Virtue</vt:lpstr>
      <vt:lpstr>Back to Happiness…</vt:lpstr>
      <vt:lpstr>Happiness, Again</vt:lpstr>
      <vt:lpstr>Why Be Moral?</vt:lpstr>
      <vt:lpstr>References</vt:lpstr>
    </vt:vector>
  </TitlesOfParts>
  <Company> </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Aristotle’s Ethics</dc:title>
  <dc:creator>Steve Aspenson</dc:creator>
  <cp:lastModifiedBy>Steve Aspenson</cp:lastModifiedBy>
  <cp:revision>242</cp:revision>
  <dcterms:created xsi:type="dcterms:W3CDTF">2014-02-03T23:04:25Z</dcterms:created>
  <dcterms:modified xsi:type="dcterms:W3CDTF">2018-10-04T02:33:54Z</dcterms:modified>
</cp:coreProperties>
</file>