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aveSubsetFonts="1" autoCompressPictures="0">
  <p:sldMasterIdLst>
    <p:sldMasterId id="2147483970" r:id="rId1"/>
  </p:sldMasterIdLst>
  <p:notesMasterIdLst>
    <p:notesMasterId r:id="rId30"/>
  </p:notesMasterIdLst>
  <p:handoutMasterIdLst>
    <p:handoutMasterId r:id="rId31"/>
  </p:handoutMasterIdLst>
  <p:sldIdLst>
    <p:sldId id="256" r:id="rId2"/>
    <p:sldId id="264" r:id="rId3"/>
    <p:sldId id="263" r:id="rId4"/>
    <p:sldId id="257" r:id="rId5"/>
    <p:sldId id="259" r:id="rId6"/>
    <p:sldId id="265" r:id="rId7"/>
    <p:sldId id="261" r:id="rId8"/>
    <p:sldId id="266" r:id="rId9"/>
    <p:sldId id="262" r:id="rId10"/>
    <p:sldId id="276" r:id="rId11"/>
    <p:sldId id="277" r:id="rId12"/>
    <p:sldId id="267" r:id="rId13"/>
    <p:sldId id="268" r:id="rId14"/>
    <p:sldId id="269" r:id="rId15"/>
    <p:sldId id="286" r:id="rId16"/>
    <p:sldId id="271" r:id="rId17"/>
    <p:sldId id="278" r:id="rId18"/>
    <p:sldId id="272" r:id="rId19"/>
    <p:sldId id="274" r:id="rId20"/>
    <p:sldId id="273" r:id="rId21"/>
    <p:sldId id="280" r:id="rId22"/>
    <p:sldId id="275" r:id="rId23"/>
    <p:sldId id="285" r:id="rId24"/>
    <p:sldId id="279" r:id="rId25"/>
    <p:sldId id="281" r:id="rId26"/>
    <p:sldId id="282" r:id="rId27"/>
    <p:sldId id="283" r:id="rId28"/>
    <p:sldId id="284" r:id="rId2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28D3"/>
    <a:srgbClr val="9FA4D3"/>
    <a:srgbClr val="ECECEC"/>
    <a:srgbClr val="E9E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p:restoredTop sz="94643"/>
  </p:normalViewPr>
  <p:slideViewPr>
    <p:cSldViewPr snapToGrid="0" snapToObjects="1">
      <p:cViewPr varScale="1">
        <p:scale>
          <a:sx n="179" d="100"/>
          <a:sy n="179" d="100"/>
        </p:scale>
        <p:origin x="188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 charset="0"/>
                <a:ea typeface="ＭＳ Ｐゴシック" pitchFamily="1" charset="-128"/>
                <a:cs typeface="ＭＳ Ｐゴシック" pitchFamily="1"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875615D-F09C-A64C-A441-AEAA32EC0890}" type="datetime1">
              <a:rPr lang="en-US" altLang="x-none"/>
              <a:pPr/>
              <a:t>4/17/19</a:t>
            </a:fld>
            <a:endParaRPr lang="en-US" altLang="x-non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1" charset="0"/>
                <a:ea typeface="ＭＳ Ｐゴシック" pitchFamily="1" charset="-128"/>
                <a:cs typeface="ＭＳ Ｐゴシック" pitchFamily="1"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5BA743A-A39D-4942-9774-24E5391AC682}"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 charset="0"/>
                <a:ea typeface="ＭＳ Ｐゴシック" pitchFamily="1" charset="-128"/>
                <a:cs typeface="ＭＳ Ｐゴシック" pitchFamily="1"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AA30434-390A-B742-9C46-59E6235A215E}" type="datetime1">
              <a:rPr lang="en-US" altLang="x-none"/>
              <a:pPr/>
              <a:t>4/17/19</a:t>
            </a:fld>
            <a:endParaRPr lang="en-US" alt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1" charset="0"/>
                <a:ea typeface="ＭＳ Ｐゴシック" pitchFamily="1" charset="-128"/>
                <a:cs typeface="ＭＳ Ｐゴシック" pitchFamily="1"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4D439F3-3F10-A846-A34A-343D0CC21FA6}"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pitchFamily="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lIns="45720" tIns="0" rIns="45720" bIns="0" rtlCol="0" anchor="b">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300788"/>
            <a:ext cx="1984375" cy="273050"/>
          </a:xfrm>
        </p:spPr>
        <p:txBody>
          <a:bodyPr/>
          <a:lstStyle>
            <a:lvl1pPr algn="l">
              <a:defRPr/>
            </a:lvl1pPr>
          </a:lstStyle>
          <a:p>
            <a:fld id="{9AFBE88B-CDCE-1E4F-8792-824CDE1FFC4B}" type="datetime1">
              <a:rPr lang="en-US" altLang="x-none"/>
              <a:pPr/>
              <a:t>4/17/19</a:t>
            </a:fld>
            <a:endParaRPr lang="en-US" altLang="x-none"/>
          </a:p>
        </p:txBody>
      </p:sp>
      <p:sp>
        <p:nvSpPr>
          <p:cNvPr id="5" name="Footer Placeholder 4"/>
          <p:cNvSpPr>
            <a:spLocks noGrp="1"/>
          </p:cNvSpPr>
          <p:nvPr>
            <p:ph type="ftr" sz="quarter" idx="11"/>
          </p:nvPr>
        </p:nvSpPr>
        <p:spPr>
          <a:xfrm>
            <a:off x="3959225" y="6300788"/>
            <a:ext cx="3813175" cy="273050"/>
          </a:xfrm>
        </p:spPr>
        <p:txBody>
          <a:bodyPr wrap="square" numCol="1" anchorCtr="0" compatLnSpc="1">
            <a:prstTxWarp prst="textNoShape">
              <a:avLst/>
            </a:prstTxWarp>
          </a:bodyPr>
          <a:lstStyle>
            <a:lvl1pPr algn="l">
              <a:defRPr>
                <a:latin typeface="Rockwell" pitchFamily="1" charset="0"/>
              </a:defRPr>
            </a:lvl1pPr>
          </a:lstStyle>
          <a:p>
            <a:pPr>
              <a:defRPr/>
            </a:pPr>
            <a:endParaRPr lang="en-US"/>
          </a:p>
        </p:txBody>
      </p:sp>
      <p:sp>
        <p:nvSpPr>
          <p:cNvPr id="6" name="Slide Number Placeholder 5"/>
          <p:cNvSpPr>
            <a:spLocks noGrp="1"/>
          </p:cNvSpPr>
          <p:nvPr>
            <p:ph type="sldNum" sz="quarter" idx="12"/>
          </p:nvPr>
        </p:nvSpPr>
        <p:spPr>
          <a:xfrm>
            <a:off x="8275638" y="6300788"/>
            <a:ext cx="685800" cy="273050"/>
          </a:xfrm>
        </p:spPr>
        <p:txBody>
          <a:bodyPr/>
          <a:lstStyle>
            <a:lvl1pPr>
              <a:defRPr sz="1100">
                <a:latin typeface="Rockwell" charset="0"/>
              </a:defRPr>
            </a:lvl1pPr>
          </a:lstStyle>
          <a:p>
            <a:fld id="{4800E866-C5BF-6A47-886B-D738C7B3DB09}" type="slidenum">
              <a:rPr lang="en-US" altLang="x-none"/>
              <a:pPr/>
              <a:t>‹#›</a:t>
            </a:fld>
            <a:endParaRPr lang="en-US" altLang="x-none"/>
          </a:p>
        </p:txBody>
      </p:sp>
    </p:spTree>
    <p:extLst>
      <p:ext uri="{BB962C8B-B14F-4D97-AF65-F5344CB8AC3E}">
        <p14:creationId xmlns:p14="http://schemas.microsoft.com/office/powerpoint/2010/main" val="1861613572"/>
      </p:ext>
    </p:extLst>
  </p:cSld>
  <p:clrMapOvr>
    <a:overrideClrMapping bg1="lt1" tx1="dk1" bg2="lt2" tx2="dk2" accent1="accent1" accent2="accent2" accent3="accent3" accent4="accent4" accent5="accent5" accent6="accent6" hlink="hlink" folHlink="folHlink"/>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3"/>
          <p:cNvSpPr>
            <a:spLocks noGrp="1"/>
          </p:cNvSpPr>
          <p:nvPr>
            <p:ph type="dt" sz="half" idx="16"/>
          </p:nvPr>
        </p:nvSpPr>
        <p:spPr/>
        <p:txBody>
          <a:bodyPr/>
          <a:lstStyle>
            <a:lvl1pPr>
              <a:defRPr/>
            </a:lvl1pPr>
          </a:lstStyle>
          <a:p>
            <a:fld id="{54BB070A-3EDF-7A44-95AD-4D9BC1C7F722}" type="datetime1">
              <a:rPr lang="en-US" altLang="x-none"/>
              <a:pPr/>
              <a:t>4/17/19</a:t>
            </a:fld>
            <a:endParaRPr lang="en-US" altLang="x-none"/>
          </a:p>
        </p:txBody>
      </p:sp>
      <p:sp>
        <p:nvSpPr>
          <p:cNvPr id="7" name="Footer Placeholder 4"/>
          <p:cNvSpPr>
            <a:spLocks noGrp="1"/>
          </p:cNvSpPr>
          <p:nvPr>
            <p:ph type="ftr" sz="quarter" idx="17"/>
          </p:nvPr>
        </p:nvSpPr>
        <p:spPr/>
        <p:txBody>
          <a:bodyPr/>
          <a:lstStyle>
            <a:lvl1pPr>
              <a:defRPr/>
            </a:lvl1pPr>
          </a:lstStyle>
          <a:p>
            <a:pPr>
              <a:defRPr/>
            </a:pPr>
            <a:endParaRPr lang="en-US"/>
          </a:p>
        </p:txBody>
      </p:sp>
      <p:sp>
        <p:nvSpPr>
          <p:cNvPr id="8" name="Slide Number Placeholder 5"/>
          <p:cNvSpPr>
            <a:spLocks noGrp="1"/>
          </p:cNvSpPr>
          <p:nvPr>
            <p:ph type="sldNum" sz="quarter" idx="18"/>
          </p:nvPr>
        </p:nvSpPr>
        <p:spPr/>
        <p:txBody>
          <a:bodyPr/>
          <a:lstStyle>
            <a:lvl1pPr>
              <a:defRPr/>
            </a:lvl1pPr>
          </a:lstStyle>
          <a:p>
            <a:fld id="{799886A3-DC4C-D647-A099-D8E3FA65C463}" type="slidenum">
              <a:rPr lang="en-US" altLang="x-none"/>
              <a:pPr/>
              <a:t>‹#›</a:t>
            </a:fld>
            <a:endParaRPr lang="en-US" altLang="x-none"/>
          </a:p>
        </p:txBody>
      </p:sp>
    </p:spTree>
    <p:extLst>
      <p:ext uri="{BB962C8B-B14F-4D97-AF65-F5344CB8AC3E}">
        <p14:creationId xmlns:p14="http://schemas.microsoft.com/office/powerpoint/2010/main" val="171246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p:cNvSpPr>
            <a:spLocks noGrp="1"/>
          </p:cNvSpPr>
          <p:nvPr>
            <p:ph type="dt" sz="half" idx="16"/>
          </p:nvPr>
        </p:nvSpPr>
        <p:spPr/>
        <p:txBody>
          <a:bodyPr/>
          <a:lstStyle>
            <a:lvl1pPr>
              <a:defRPr/>
            </a:lvl1pPr>
          </a:lstStyle>
          <a:p>
            <a:fld id="{023DDB94-6300-0D4C-B771-CEFF6449CAF1}" type="datetime1">
              <a:rPr lang="en-US" altLang="x-none"/>
              <a:pPr/>
              <a:t>4/17/19</a:t>
            </a:fld>
            <a:endParaRPr lang="en-US" altLang="x-none"/>
          </a:p>
        </p:txBody>
      </p:sp>
      <p:sp>
        <p:nvSpPr>
          <p:cNvPr id="9" name="Footer Placeholder 4"/>
          <p:cNvSpPr>
            <a:spLocks noGrp="1"/>
          </p:cNvSpPr>
          <p:nvPr>
            <p:ph type="ftr" sz="quarter" idx="17"/>
          </p:nvPr>
        </p:nvSpPr>
        <p:spPr/>
        <p:txBody>
          <a:bodyPr/>
          <a:lstStyle>
            <a:lvl1pPr>
              <a:defRPr/>
            </a:lvl1pPr>
          </a:lstStyle>
          <a:p>
            <a:pPr>
              <a:defRPr/>
            </a:pPr>
            <a:endParaRPr lang="en-US"/>
          </a:p>
        </p:txBody>
      </p:sp>
      <p:sp>
        <p:nvSpPr>
          <p:cNvPr id="10" name="Slide Number Placeholder 5"/>
          <p:cNvSpPr>
            <a:spLocks noGrp="1"/>
          </p:cNvSpPr>
          <p:nvPr>
            <p:ph type="sldNum" sz="quarter" idx="18"/>
          </p:nvPr>
        </p:nvSpPr>
        <p:spPr/>
        <p:txBody>
          <a:bodyPr/>
          <a:lstStyle>
            <a:lvl1pPr>
              <a:defRPr/>
            </a:lvl1pPr>
          </a:lstStyle>
          <a:p>
            <a:fld id="{93EB3349-6C35-2540-951A-1E0340B9804D}" type="slidenum">
              <a:rPr lang="en-US" altLang="x-none"/>
              <a:pPr/>
              <a:t>‹#›</a:t>
            </a:fld>
            <a:endParaRPr lang="en-US" altLang="x-none"/>
          </a:p>
        </p:txBody>
      </p:sp>
    </p:spTree>
    <p:extLst>
      <p:ext uri="{BB962C8B-B14F-4D97-AF65-F5344CB8AC3E}">
        <p14:creationId xmlns:p14="http://schemas.microsoft.com/office/powerpoint/2010/main" val="833754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p:cNvSpPr>
            <a:spLocks noGrp="1"/>
          </p:cNvSpPr>
          <p:nvPr>
            <p:ph type="dt" sz="half" idx="10"/>
          </p:nvPr>
        </p:nvSpPr>
        <p:spPr/>
        <p:txBody>
          <a:bodyPr/>
          <a:lstStyle>
            <a:lvl1pPr>
              <a:defRPr/>
            </a:lvl1pPr>
          </a:lstStyle>
          <a:p>
            <a:fld id="{A605FBE7-34E1-3948-8FD8-358F16D86048}" type="datetime1">
              <a:rPr lang="en-US" altLang="x-none"/>
              <a:pPr/>
              <a:t>4/17/19</a:t>
            </a:fld>
            <a:endParaRPr lang="en-US" altLang="x-none"/>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D59357A-987F-4C4C-870F-C5FBC3B7D9A1}" type="slidenum">
              <a:rPr lang="en-US" altLang="x-none"/>
              <a:pPr/>
              <a:t>‹#›</a:t>
            </a:fld>
            <a:endParaRPr lang="en-US" altLang="x-none"/>
          </a:p>
        </p:txBody>
      </p:sp>
    </p:spTree>
    <p:extLst>
      <p:ext uri="{BB962C8B-B14F-4D97-AF65-F5344CB8AC3E}">
        <p14:creationId xmlns:p14="http://schemas.microsoft.com/office/powerpoint/2010/main" val="576227602"/>
      </p:ext>
    </p:extLst>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C0976C2-FAA7-B641-B321-9723ED0BF7A6}" type="datetime1">
              <a:rPr lang="en-US" altLang="x-none"/>
              <a:pPr/>
              <a:t>4/17/19</a:t>
            </a:fld>
            <a:endParaRPr lang="en-US" altLang="x-none"/>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20F0406-676C-6944-8EA6-A0FADAA45C7B}" type="slidenum">
              <a:rPr lang="en-US" altLang="x-none"/>
              <a:pPr/>
              <a:t>‹#›</a:t>
            </a:fld>
            <a:endParaRPr lang="en-US" altLang="x-none"/>
          </a:p>
        </p:txBody>
      </p:sp>
    </p:spTree>
    <p:extLst>
      <p:ext uri="{BB962C8B-B14F-4D97-AF65-F5344CB8AC3E}">
        <p14:creationId xmlns:p14="http://schemas.microsoft.com/office/powerpoint/2010/main" val="1653542491"/>
      </p:ext>
    </p:extLst>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4440F144-C256-5E44-8B45-C72C73AD9648}" type="datetime1">
              <a:rPr lang="en-US" altLang="x-none"/>
              <a:pPr/>
              <a:t>4/17/19</a:t>
            </a:fld>
            <a:endParaRPr lang="en-US" altLang="x-non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3784A1B-357A-5748-9B0A-6D4503D04D24}" type="slidenum">
              <a:rPr lang="en-US" altLang="x-none"/>
              <a:pPr/>
              <a:t>‹#›</a:t>
            </a:fld>
            <a:endParaRPr lang="en-US" altLang="x-none"/>
          </a:p>
        </p:txBody>
      </p:sp>
    </p:spTree>
    <p:extLst>
      <p:ext uri="{BB962C8B-B14F-4D97-AF65-F5344CB8AC3E}">
        <p14:creationId xmlns:p14="http://schemas.microsoft.com/office/powerpoint/2010/main" val="502770410"/>
      </p:ext>
    </p:extLst>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rot="-178369">
            <a:off x="628650" y="506413"/>
            <a:ext cx="3851275" cy="5514975"/>
            <a:chOff x="1524000" y="381000"/>
            <a:chExt cx="3657600" cy="4737978"/>
          </a:xfrm>
        </p:grpSpPr>
        <p:sp>
          <p:nvSpPr>
            <p:cNvPr id="6" name="Rectangle 5"/>
            <p:cNvSpPr>
              <a:spLocks noChangeArrowheads="1"/>
            </p:cNvSpPr>
            <p:nvPr userDrawn="1"/>
          </p:nvSpPr>
          <p:spPr bwMode="auto">
            <a:xfrm>
              <a:off x="1513852" y="380514"/>
              <a:ext cx="3657600" cy="4724340"/>
            </a:xfrm>
            <a:prstGeom prst="rect">
              <a:avLst/>
            </a:prstGeom>
            <a:solidFill>
              <a:schemeClr val="bg1"/>
            </a:solidFill>
            <a:ln w="19050">
              <a:solidFill>
                <a:schemeClr val="bg1"/>
              </a:solidFill>
              <a:miter lim="800000"/>
              <a:headEnd/>
              <a:tailEnd/>
            </a:ln>
            <a:effectLst>
              <a:outerShdw blurRad="50800" dist="38100" dir="2700000" algn="tl" rotWithShape="0">
                <a:srgbClr val="000000">
                  <a:alpha val="39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x-none" altLang="x-none" sz="1800">
                <a:solidFill>
                  <a:srgbClr val="FFFFFF"/>
                </a:solidFill>
                <a:latin typeface="Goudy Old Style" charset="0"/>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rtlCol="0">
            <a:normAutofit/>
          </a:bodyPr>
          <a:lstStyle>
            <a:lvl1pPr>
              <a:buNone/>
              <a:defRPr/>
            </a:lvl1pPr>
          </a:lstStyle>
          <a:p>
            <a:pPr lvl="0"/>
            <a:r>
              <a:rPr lang="en-US" noProof="0"/>
              <a:t>Click icon to add picture</a:t>
            </a:r>
            <a:endParaRPr noProof="0"/>
          </a:p>
        </p:txBody>
      </p:sp>
      <p:sp>
        <p:nvSpPr>
          <p:cNvPr id="8" name="Date Placeholder 4"/>
          <p:cNvSpPr>
            <a:spLocks noGrp="1"/>
          </p:cNvSpPr>
          <p:nvPr>
            <p:ph type="dt" sz="half" idx="15"/>
          </p:nvPr>
        </p:nvSpPr>
        <p:spPr/>
        <p:txBody>
          <a:bodyPr/>
          <a:lstStyle>
            <a:lvl1pPr>
              <a:defRPr/>
            </a:lvl1pPr>
          </a:lstStyle>
          <a:p>
            <a:fld id="{4DB06F17-D8CB-3C4E-AC3B-B2DB43350DF5}" type="datetime1">
              <a:rPr lang="en-US" altLang="x-none"/>
              <a:pPr/>
              <a:t>4/17/19</a:t>
            </a:fld>
            <a:endParaRPr lang="en-US" altLang="x-none"/>
          </a:p>
        </p:txBody>
      </p:sp>
      <p:sp>
        <p:nvSpPr>
          <p:cNvPr id="9" name="Footer Placeholder 5"/>
          <p:cNvSpPr>
            <a:spLocks noGrp="1"/>
          </p:cNvSpPr>
          <p:nvPr>
            <p:ph type="ftr" sz="quarter" idx="16"/>
          </p:nvPr>
        </p:nvSpPr>
        <p:spPr/>
        <p:txBody>
          <a:bodyPr/>
          <a:lstStyle>
            <a:lvl1pPr>
              <a:defRPr/>
            </a:lvl1pPr>
          </a:lstStyle>
          <a:p>
            <a:pPr>
              <a:defRPr/>
            </a:pPr>
            <a:endParaRPr lang="en-US"/>
          </a:p>
        </p:txBody>
      </p:sp>
      <p:sp>
        <p:nvSpPr>
          <p:cNvPr id="10" name="Slide Number Placeholder 6"/>
          <p:cNvSpPr>
            <a:spLocks noGrp="1"/>
          </p:cNvSpPr>
          <p:nvPr>
            <p:ph type="sldNum" sz="quarter" idx="17"/>
          </p:nvPr>
        </p:nvSpPr>
        <p:spPr/>
        <p:txBody>
          <a:bodyPr/>
          <a:lstStyle>
            <a:lvl1pPr>
              <a:defRPr/>
            </a:lvl1pPr>
          </a:lstStyle>
          <a:p>
            <a:fld id="{2EA366C4-99C2-4545-B499-331FCFBA3AF7}" type="slidenum">
              <a:rPr lang="en-US" altLang="x-none"/>
              <a:pPr/>
              <a:t>‹#›</a:t>
            </a:fld>
            <a:endParaRPr lang="en-US" altLang="x-none"/>
          </a:p>
        </p:txBody>
      </p:sp>
    </p:spTree>
    <p:extLst>
      <p:ext uri="{BB962C8B-B14F-4D97-AF65-F5344CB8AC3E}">
        <p14:creationId xmlns:p14="http://schemas.microsoft.com/office/powerpoint/2010/main" val="2109794960"/>
      </p:ext>
    </p:extLst>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6" name="Group 13"/>
          <p:cNvGrpSpPr>
            <a:grpSpLocks/>
          </p:cNvGrpSpPr>
          <p:nvPr/>
        </p:nvGrpSpPr>
        <p:grpSpPr bwMode="auto">
          <a:xfrm rot="-385649">
            <a:off x="312738" y="3521075"/>
            <a:ext cx="4089400" cy="3025775"/>
            <a:chOff x="1524000" y="381000"/>
            <a:chExt cx="3657600" cy="4737978"/>
          </a:xfrm>
        </p:grpSpPr>
        <p:sp>
          <p:nvSpPr>
            <p:cNvPr id="7" name="Rectangle 6"/>
            <p:cNvSpPr>
              <a:spLocks noChangeArrowheads="1"/>
            </p:cNvSpPr>
            <p:nvPr userDrawn="1"/>
          </p:nvSpPr>
          <p:spPr bwMode="auto">
            <a:xfrm>
              <a:off x="1514838" y="374151"/>
              <a:ext cx="3657600" cy="4725550"/>
            </a:xfrm>
            <a:prstGeom prst="rect">
              <a:avLst/>
            </a:prstGeom>
            <a:solidFill>
              <a:schemeClr val="bg1"/>
            </a:solidFill>
            <a:ln w="19050">
              <a:solidFill>
                <a:schemeClr val="bg1"/>
              </a:solidFill>
              <a:miter lim="800000"/>
              <a:headEnd/>
              <a:tailEnd/>
            </a:ln>
            <a:effectLst>
              <a:outerShdw blurRad="50800" dist="38100" dir="2700000" algn="tl" rotWithShape="0">
                <a:srgbClr val="000000">
                  <a:alpha val="39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x-none" altLang="x-none" sz="1800">
                <a:solidFill>
                  <a:srgbClr val="FFFFFF"/>
                </a:solidFill>
                <a:latin typeface="Goudy Old Style" charset="0"/>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nvGrpSpPr>
          <p:cNvPr id="9" name="Group 9"/>
          <p:cNvGrpSpPr>
            <a:grpSpLocks/>
          </p:cNvGrpSpPr>
          <p:nvPr/>
        </p:nvGrpSpPr>
        <p:grpSpPr bwMode="auto">
          <a:xfrm rot="232774">
            <a:off x="169863" y="241300"/>
            <a:ext cx="4087812" cy="3025775"/>
            <a:chOff x="1524000" y="381000"/>
            <a:chExt cx="3657600" cy="4737978"/>
          </a:xfrm>
        </p:grpSpPr>
        <p:sp>
          <p:nvSpPr>
            <p:cNvPr id="10" name="Rectangle 9"/>
            <p:cNvSpPr>
              <a:spLocks noChangeArrowheads="1"/>
            </p:cNvSpPr>
            <p:nvPr userDrawn="1"/>
          </p:nvSpPr>
          <p:spPr bwMode="auto">
            <a:xfrm>
              <a:off x="1523760" y="381014"/>
              <a:ext cx="3657600" cy="4725550"/>
            </a:xfrm>
            <a:prstGeom prst="rect">
              <a:avLst/>
            </a:prstGeom>
            <a:solidFill>
              <a:schemeClr val="bg1"/>
            </a:solidFill>
            <a:ln w="19050">
              <a:solidFill>
                <a:schemeClr val="bg1"/>
              </a:solidFill>
              <a:miter lim="800000"/>
              <a:headEnd/>
              <a:tailEnd/>
            </a:ln>
            <a:effectLst>
              <a:outerShdw blurRad="50800" dist="38100" dir="2700000" algn="tl" rotWithShape="0">
                <a:srgbClr val="000000">
                  <a:alpha val="39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x-none" altLang="x-none" sz="1800">
                <a:solidFill>
                  <a:srgbClr val="FFFFFF"/>
                </a:solidFill>
                <a:latin typeface="Goudy Old Style" charset="0"/>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rtlCol="0">
            <a:normAutofit/>
          </a:bodyPr>
          <a:lstStyle>
            <a:lvl1pPr>
              <a:buNone/>
              <a:defRPr/>
            </a:lvl1pPr>
          </a:lstStyle>
          <a:p>
            <a:pPr lvl="0"/>
            <a:r>
              <a:rPr lang="en-US" noProof="0"/>
              <a:t>Click icon to add picture</a:t>
            </a:r>
            <a:endParaRPr noProof="0"/>
          </a:p>
        </p:txBody>
      </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rtlCol="0">
            <a:normAutofit/>
          </a:bodyPr>
          <a:lstStyle>
            <a:lvl1pPr>
              <a:buNone/>
              <a:defRPr/>
            </a:lvl1pPr>
          </a:lstStyle>
          <a:p>
            <a:pPr lvl="0"/>
            <a:r>
              <a:rPr lang="en-US" noProof="0"/>
              <a:t>Click icon to add picture</a:t>
            </a:r>
            <a:endParaRPr noProof="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4"/>
          <p:cNvSpPr>
            <a:spLocks noGrp="1"/>
          </p:cNvSpPr>
          <p:nvPr>
            <p:ph type="dt" sz="half" idx="17"/>
          </p:nvPr>
        </p:nvSpPr>
        <p:spPr/>
        <p:txBody>
          <a:bodyPr/>
          <a:lstStyle>
            <a:lvl1pPr>
              <a:defRPr/>
            </a:lvl1pPr>
          </a:lstStyle>
          <a:p>
            <a:fld id="{59BF5F18-ACC8-D144-8806-D04292D36C22}" type="datetime1">
              <a:rPr lang="en-US" altLang="x-none"/>
              <a:pPr/>
              <a:t>4/17/19</a:t>
            </a:fld>
            <a:endParaRPr lang="en-US" altLang="x-none"/>
          </a:p>
        </p:txBody>
      </p:sp>
      <p:sp>
        <p:nvSpPr>
          <p:cNvPr id="14" name="Footer Placeholder 5"/>
          <p:cNvSpPr>
            <a:spLocks noGrp="1"/>
          </p:cNvSpPr>
          <p:nvPr>
            <p:ph type="ftr" sz="quarter" idx="18"/>
          </p:nvPr>
        </p:nvSpPr>
        <p:spPr/>
        <p:txBody>
          <a:bodyPr/>
          <a:lstStyle>
            <a:lvl1pPr>
              <a:defRPr/>
            </a:lvl1pPr>
          </a:lstStyle>
          <a:p>
            <a:pPr>
              <a:defRPr/>
            </a:pPr>
            <a:endParaRPr lang="en-US"/>
          </a:p>
        </p:txBody>
      </p:sp>
      <p:sp>
        <p:nvSpPr>
          <p:cNvPr id="15" name="Slide Number Placeholder 6"/>
          <p:cNvSpPr>
            <a:spLocks noGrp="1"/>
          </p:cNvSpPr>
          <p:nvPr>
            <p:ph type="sldNum" sz="quarter" idx="19"/>
          </p:nvPr>
        </p:nvSpPr>
        <p:spPr/>
        <p:txBody>
          <a:bodyPr/>
          <a:lstStyle>
            <a:lvl1pPr>
              <a:defRPr/>
            </a:lvl1pPr>
          </a:lstStyle>
          <a:p>
            <a:fld id="{EC796399-759B-9C4D-82FC-61B2EF58B708}" type="slidenum">
              <a:rPr lang="en-US" altLang="x-none"/>
              <a:pPr/>
              <a:t>‹#›</a:t>
            </a:fld>
            <a:endParaRPr lang="en-US" altLang="x-none"/>
          </a:p>
        </p:txBody>
      </p:sp>
    </p:spTree>
    <p:extLst>
      <p:ext uri="{BB962C8B-B14F-4D97-AF65-F5344CB8AC3E}">
        <p14:creationId xmlns:p14="http://schemas.microsoft.com/office/powerpoint/2010/main" val="73913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grpSp>
        <p:nvGrpSpPr>
          <p:cNvPr id="5" name="Group 8"/>
          <p:cNvGrpSpPr>
            <a:grpSpLocks/>
          </p:cNvGrpSpPr>
          <p:nvPr/>
        </p:nvGrpSpPr>
        <p:grpSpPr bwMode="auto">
          <a:xfrm rot="232774">
            <a:off x="2058988" y="379413"/>
            <a:ext cx="5032375" cy="3443287"/>
            <a:chOff x="1524000" y="381000"/>
            <a:chExt cx="3657600" cy="4737978"/>
          </a:xfrm>
        </p:grpSpPr>
        <p:sp>
          <p:nvSpPr>
            <p:cNvPr id="6" name="Rectangle 5"/>
            <p:cNvSpPr>
              <a:spLocks noChangeArrowheads="1"/>
            </p:cNvSpPr>
            <p:nvPr userDrawn="1"/>
          </p:nvSpPr>
          <p:spPr bwMode="auto">
            <a:xfrm>
              <a:off x="1523766" y="381015"/>
              <a:ext cx="3657600" cy="4724872"/>
            </a:xfrm>
            <a:prstGeom prst="rect">
              <a:avLst/>
            </a:prstGeom>
            <a:solidFill>
              <a:schemeClr val="bg1"/>
            </a:solidFill>
            <a:ln w="19050">
              <a:solidFill>
                <a:schemeClr val="bg1"/>
              </a:solidFill>
              <a:miter lim="800000"/>
              <a:headEnd/>
              <a:tailEnd/>
            </a:ln>
            <a:effectLst>
              <a:outerShdw blurRad="50800" dist="38100" dir="2700000" algn="tl" rotWithShape="0">
                <a:srgbClr val="000000">
                  <a:alpha val="39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x-none" altLang="x-none" sz="1800">
                <a:solidFill>
                  <a:srgbClr val="FFFFFF"/>
                </a:solidFill>
                <a:latin typeface="Goudy Old Style" charset="0"/>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rtlCol="0">
            <a:normAutofit/>
          </a:bodyPr>
          <a:lstStyle>
            <a:lvl1pPr>
              <a:buNone/>
              <a:defRPr/>
            </a:lvl1pPr>
          </a:lstStyle>
          <a:p>
            <a:pPr lvl="0"/>
            <a:r>
              <a:rPr lang="en-US" noProof="0"/>
              <a:t>Click icon to add picture</a:t>
            </a:r>
            <a:endParaRPr noProof="0"/>
          </a:p>
        </p:txBody>
      </p:sp>
      <p:sp>
        <p:nvSpPr>
          <p:cNvPr id="8" name="Date Placeholder 4"/>
          <p:cNvSpPr>
            <a:spLocks noGrp="1"/>
          </p:cNvSpPr>
          <p:nvPr>
            <p:ph type="dt" sz="half" idx="16"/>
          </p:nvPr>
        </p:nvSpPr>
        <p:spPr/>
        <p:txBody>
          <a:bodyPr/>
          <a:lstStyle>
            <a:lvl1pPr>
              <a:defRPr/>
            </a:lvl1pPr>
          </a:lstStyle>
          <a:p>
            <a:fld id="{954EA697-857F-8A47-B98A-2FA869D931D1}" type="datetime1">
              <a:rPr lang="en-US" altLang="x-none"/>
              <a:pPr/>
              <a:t>4/17/19</a:t>
            </a:fld>
            <a:endParaRPr lang="en-US" altLang="x-none"/>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0BA094E6-05B4-D449-9057-FCB7F2069C67}" type="slidenum">
              <a:rPr lang="en-US" altLang="x-none"/>
              <a:pPr/>
              <a:t>‹#›</a:t>
            </a:fld>
            <a:endParaRPr lang="en-US" altLang="x-none"/>
          </a:p>
        </p:txBody>
      </p:sp>
    </p:spTree>
    <p:extLst>
      <p:ext uri="{BB962C8B-B14F-4D97-AF65-F5344CB8AC3E}">
        <p14:creationId xmlns:p14="http://schemas.microsoft.com/office/powerpoint/2010/main" val="1017907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grpSp>
        <p:nvGrpSpPr>
          <p:cNvPr id="6" name="Group 13"/>
          <p:cNvGrpSpPr>
            <a:grpSpLocks/>
          </p:cNvGrpSpPr>
          <p:nvPr/>
        </p:nvGrpSpPr>
        <p:grpSpPr bwMode="auto">
          <a:xfrm rot="-180000">
            <a:off x="114300" y="115888"/>
            <a:ext cx="3968750" cy="3705225"/>
            <a:chOff x="1524000" y="381000"/>
            <a:chExt cx="3657600" cy="4737978"/>
          </a:xfrm>
        </p:grpSpPr>
        <p:sp>
          <p:nvSpPr>
            <p:cNvPr id="7" name="Rectangle 6"/>
            <p:cNvSpPr>
              <a:spLocks noChangeArrowheads="1"/>
            </p:cNvSpPr>
            <p:nvPr userDrawn="1"/>
          </p:nvSpPr>
          <p:spPr bwMode="auto">
            <a:xfrm>
              <a:off x="1514041" y="380266"/>
              <a:ext cx="3657600" cy="4723767"/>
            </a:xfrm>
            <a:prstGeom prst="rect">
              <a:avLst/>
            </a:prstGeom>
            <a:solidFill>
              <a:schemeClr val="bg1"/>
            </a:solidFill>
            <a:ln w="19050">
              <a:solidFill>
                <a:schemeClr val="bg1"/>
              </a:solidFill>
              <a:miter lim="800000"/>
              <a:headEnd/>
              <a:tailEnd/>
            </a:ln>
            <a:effectLst>
              <a:outerShdw blurRad="50800" dist="38100" dir="2700000" algn="tl" rotWithShape="0">
                <a:srgbClr val="000000">
                  <a:alpha val="39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x-none" altLang="x-none" sz="1800">
                <a:solidFill>
                  <a:srgbClr val="FFFFFF"/>
                </a:solidFill>
                <a:latin typeface="Goudy Old Style" charset="0"/>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nvGrpSpPr>
          <p:cNvPr id="9" name="Group 9"/>
          <p:cNvGrpSpPr>
            <a:grpSpLocks/>
          </p:cNvGrpSpPr>
          <p:nvPr/>
        </p:nvGrpSpPr>
        <p:grpSpPr bwMode="auto">
          <a:xfrm rot="360000">
            <a:off x="4165600" y="323850"/>
            <a:ext cx="4792663" cy="3443288"/>
            <a:chOff x="1524000" y="381000"/>
            <a:chExt cx="3657600" cy="4737978"/>
          </a:xfrm>
        </p:grpSpPr>
        <p:sp>
          <p:nvSpPr>
            <p:cNvPr id="10" name="Rectangle 9"/>
            <p:cNvSpPr>
              <a:spLocks noChangeArrowheads="1"/>
            </p:cNvSpPr>
            <p:nvPr userDrawn="1"/>
          </p:nvSpPr>
          <p:spPr bwMode="auto">
            <a:xfrm>
              <a:off x="1523620" y="381036"/>
              <a:ext cx="3657600" cy="4724872"/>
            </a:xfrm>
            <a:prstGeom prst="rect">
              <a:avLst/>
            </a:prstGeom>
            <a:solidFill>
              <a:schemeClr val="bg1"/>
            </a:solidFill>
            <a:ln w="19050">
              <a:solidFill>
                <a:schemeClr val="bg1"/>
              </a:solidFill>
              <a:miter lim="800000"/>
              <a:headEnd/>
              <a:tailEnd/>
            </a:ln>
            <a:effectLst>
              <a:outerShdw blurRad="50800" dist="38100" dir="2700000" algn="tl" rotWithShape="0">
                <a:srgbClr val="000000">
                  <a:alpha val="39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x-none" altLang="x-none" sz="1800">
                <a:solidFill>
                  <a:srgbClr val="FFFFFF"/>
                </a:solidFill>
                <a:latin typeface="Goudy Old Style" charset="0"/>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rtlCol="0">
            <a:normAutofit/>
          </a:bodyPr>
          <a:lstStyle>
            <a:lvl1pPr>
              <a:buNone/>
              <a:defRPr/>
            </a:lvl1pPr>
          </a:lstStyle>
          <a:p>
            <a:pPr lvl="0"/>
            <a:r>
              <a:rPr lang="en-US" noProof="0"/>
              <a:t>Click icon to add picture</a:t>
            </a:r>
            <a:endParaRPr noProof="0"/>
          </a:p>
        </p:txBody>
      </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rtlCol="0">
            <a:normAutofit/>
          </a:bodyPr>
          <a:lstStyle>
            <a:lvl1pPr>
              <a:buNone/>
              <a:defRPr/>
            </a:lvl1pPr>
          </a:lstStyle>
          <a:p>
            <a:pPr lvl="0"/>
            <a:r>
              <a:rPr lang="en-US" noProof="0"/>
              <a:t>Click icon to add picture</a:t>
            </a:r>
            <a:endParaRPr noProof="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4"/>
          <p:cNvSpPr>
            <a:spLocks noGrp="1"/>
          </p:cNvSpPr>
          <p:nvPr>
            <p:ph type="dt" sz="half" idx="18"/>
          </p:nvPr>
        </p:nvSpPr>
        <p:spPr/>
        <p:txBody>
          <a:bodyPr/>
          <a:lstStyle>
            <a:lvl1pPr>
              <a:defRPr/>
            </a:lvl1pPr>
          </a:lstStyle>
          <a:p>
            <a:fld id="{90EF6D6F-21CA-074D-B515-910FADB58098}" type="datetime1">
              <a:rPr lang="en-US" altLang="x-none"/>
              <a:pPr/>
              <a:t>4/17/19</a:t>
            </a:fld>
            <a:endParaRPr lang="en-US" altLang="x-none"/>
          </a:p>
        </p:txBody>
      </p:sp>
      <p:sp>
        <p:nvSpPr>
          <p:cNvPr id="14" name="Footer Placeholder 5"/>
          <p:cNvSpPr>
            <a:spLocks noGrp="1"/>
          </p:cNvSpPr>
          <p:nvPr>
            <p:ph type="ftr" sz="quarter" idx="19"/>
          </p:nvPr>
        </p:nvSpPr>
        <p:spPr/>
        <p:txBody>
          <a:bodyPr/>
          <a:lstStyle>
            <a:lvl1pPr>
              <a:defRPr/>
            </a:lvl1pPr>
          </a:lstStyle>
          <a:p>
            <a:pPr>
              <a:defRPr/>
            </a:pPr>
            <a:endParaRPr lang="en-US"/>
          </a:p>
        </p:txBody>
      </p:sp>
      <p:sp>
        <p:nvSpPr>
          <p:cNvPr id="15" name="Slide Number Placeholder 6"/>
          <p:cNvSpPr>
            <a:spLocks noGrp="1"/>
          </p:cNvSpPr>
          <p:nvPr>
            <p:ph type="sldNum" sz="quarter" idx="20"/>
          </p:nvPr>
        </p:nvSpPr>
        <p:spPr/>
        <p:txBody>
          <a:bodyPr/>
          <a:lstStyle>
            <a:lvl1pPr>
              <a:defRPr/>
            </a:lvl1pPr>
          </a:lstStyle>
          <a:p>
            <a:fld id="{67B526EA-A4A6-4A47-A26B-942ADC55933C}" type="slidenum">
              <a:rPr lang="en-US" altLang="x-none"/>
              <a:pPr/>
              <a:t>‹#›</a:t>
            </a:fld>
            <a:endParaRPr lang="en-US" altLang="x-none"/>
          </a:p>
        </p:txBody>
      </p:sp>
    </p:spTree>
    <p:extLst>
      <p:ext uri="{BB962C8B-B14F-4D97-AF65-F5344CB8AC3E}">
        <p14:creationId xmlns:p14="http://schemas.microsoft.com/office/powerpoint/2010/main" val="1108653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fld id="{72EDAA8A-C52E-3A47-95E5-F0F43A3E06EE}" type="datetime1">
              <a:rPr lang="en-US" altLang="x-none"/>
              <a:pPr/>
              <a:t>4/17/19</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0705638-011B-CC47-B2B8-E41038539C6E}" type="slidenum">
              <a:rPr lang="en-US" altLang="x-none"/>
              <a:pPr/>
              <a:t>‹#›</a:t>
            </a:fld>
            <a:endParaRPr lang="en-US" altLang="x-none"/>
          </a:p>
        </p:txBody>
      </p:sp>
    </p:spTree>
    <p:extLst>
      <p:ext uri="{BB962C8B-B14F-4D97-AF65-F5344CB8AC3E}">
        <p14:creationId xmlns:p14="http://schemas.microsoft.com/office/powerpoint/2010/main" val="1579320488"/>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fld id="{3177D7B6-DD77-FA49-AEE2-8A6E27A09190}" type="datetime1">
              <a:rPr lang="en-US" altLang="x-none"/>
              <a:pPr/>
              <a:t>4/17/19</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3280FCC-73B8-5245-8909-649D6CDE502E}" type="slidenum">
              <a:rPr lang="en-US" altLang="x-none"/>
              <a:pPr/>
              <a:t>‹#›</a:t>
            </a:fld>
            <a:endParaRPr lang="en-US" altLang="x-none"/>
          </a:p>
        </p:txBody>
      </p:sp>
    </p:spTree>
    <p:extLst>
      <p:ext uri="{BB962C8B-B14F-4D97-AF65-F5344CB8AC3E}">
        <p14:creationId xmlns:p14="http://schemas.microsoft.com/office/powerpoint/2010/main" val="1202666379"/>
      </p:ext>
    </p:extLst>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fld id="{DBDBA63E-4BCD-A641-909C-14647EA6435D}" type="datetime1">
              <a:rPr lang="en-US" altLang="x-none"/>
              <a:pPr/>
              <a:t>4/17/19</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598E2B0-3365-6A42-B5CA-134C88416C5E}" type="slidenum">
              <a:rPr lang="en-US" altLang="x-none"/>
              <a:pPr/>
              <a:t>‹#›</a:t>
            </a:fld>
            <a:endParaRPr lang="en-US" altLang="x-none"/>
          </a:p>
        </p:txBody>
      </p:sp>
    </p:spTree>
    <p:extLst>
      <p:ext uri="{BB962C8B-B14F-4D97-AF65-F5344CB8AC3E}">
        <p14:creationId xmlns:p14="http://schemas.microsoft.com/office/powerpoint/2010/main" val="741564896"/>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oAutofit/>
          </a:bodyPr>
          <a:lstStyle>
            <a:lvl1pPr algn="l">
              <a:lnSpc>
                <a:spcPts val="5000"/>
              </a:lnSpc>
              <a:defRPr sz="4600"/>
            </a:lvl1pPr>
          </a:lstStyle>
          <a:p>
            <a:r>
              <a:rPr lang="en-US"/>
              <a:t>Click to edit Master title style</a:t>
            </a:r>
            <a:endParaRPr/>
          </a:p>
        </p:txBody>
      </p:sp>
      <p:sp>
        <p:nvSpPr>
          <p:cNvPr id="3" name="Subtitle 2"/>
          <p:cNvSpPr>
            <a:spLocks noGrp="1"/>
          </p:cNvSpPr>
          <p:nvPr>
            <p:ph type="subTitle" idx="1"/>
          </p:nvPr>
        </p:nvSpPr>
        <p:spPr>
          <a:xfrm>
            <a:off x="3960813" y="5056909"/>
            <a:ext cx="4724400" cy="1156586"/>
          </a:xfrm>
        </p:spPr>
        <p:txBody>
          <a:bodyPr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Date Placeholder 3"/>
          <p:cNvSpPr>
            <a:spLocks noGrp="1"/>
          </p:cNvSpPr>
          <p:nvPr>
            <p:ph type="dt" sz="half" idx="14"/>
          </p:nvPr>
        </p:nvSpPr>
        <p:spPr>
          <a:xfrm>
            <a:off x="457200" y="6299200"/>
            <a:ext cx="1981200" cy="273050"/>
          </a:xfrm>
        </p:spPr>
        <p:txBody>
          <a:bodyPr/>
          <a:lstStyle>
            <a:lvl1pPr algn="l">
              <a:defRPr/>
            </a:lvl1pPr>
          </a:lstStyle>
          <a:p>
            <a:fld id="{0BCCFDEE-AD9E-7145-807E-4E313B35FBCC}" type="datetime1">
              <a:rPr lang="en-US" altLang="x-none"/>
              <a:pPr/>
              <a:t>4/17/19</a:t>
            </a:fld>
            <a:endParaRPr lang="en-US" altLang="x-none"/>
          </a:p>
        </p:txBody>
      </p:sp>
      <p:sp>
        <p:nvSpPr>
          <p:cNvPr id="6" name="Footer Placeholder 4"/>
          <p:cNvSpPr>
            <a:spLocks noGrp="1"/>
          </p:cNvSpPr>
          <p:nvPr>
            <p:ph type="ftr" sz="quarter" idx="15"/>
          </p:nvPr>
        </p:nvSpPr>
        <p:spPr>
          <a:xfrm>
            <a:off x="3962400" y="6299200"/>
            <a:ext cx="3810000" cy="273050"/>
          </a:xfrm>
        </p:spPr>
        <p:txBody>
          <a:bodyPr/>
          <a:lstStyle>
            <a:lvl1pPr algn="l">
              <a:defRPr/>
            </a:lvl1pPr>
          </a:lstStyle>
          <a:p>
            <a:pPr>
              <a:defRPr/>
            </a:pPr>
            <a:endParaRPr lang="en-US"/>
          </a:p>
        </p:txBody>
      </p:sp>
      <p:sp>
        <p:nvSpPr>
          <p:cNvPr id="7" name="Slide Number Placeholder 5"/>
          <p:cNvSpPr>
            <a:spLocks noGrp="1"/>
          </p:cNvSpPr>
          <p:nvPr>
            <p:ph type="sldNum" sz="quarter" idx="16"/>
          </p:nvPr>
        </p:nvSpPr>
        <p:spPr>
          <a:xfrm>
            <a:off x="8264525" y="6311900"/>
            <a:ext cx="685800" cy="265113"/>
          </a:xfrm>
        </p:spPr>
        <p:txBody>
          <a:bodyPr/>
          <a:lstStyle>
            <a:lvl1pPr>
              <a:defRPr sz="1100">
                <a:latin typeface="Rockwell" charset="0"/>
              </a:defRPr>
            </a:lvl1pPr>
          </a:lstStyle>
          <a:p>
            <a:fld id="{566FEBE8-F45F-6147-B604-F980FEA6FFB3}" type="slidenum">
              <a:rPr lang="en-US" altLang="x-none"/>
              <a:pPr/>
              <a:t>‹#›</a:t>
            </a:fld>
            <a:endParaRPr lang="en-US" altLang="x-none"/>
          </a:p>
        </p:txBody>
      </p:sp>
    </p:spTree>
    <p:extLst>
      <p:ext uri="{BB962C8B-B14F-4D97-AF65-F5344CB8AC3E}">
        <p14:creationId xmlns:p14="http://schemas.microsoft.com/office/powerpoint/2010/main" val="145005146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lIns="45720" tIns="0" rIns="45720" bIns="0" rtlCol="0" anchor="b">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tIns="0" rIns="45720" bIns="0" rtlCol="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0B86EC2-32C0-7C47-ADDA-E32926F3348F}" type="datetime1">
              <a:rPr lang="en-US" altLang="x-none"/>
              <a:pPr/>
              <a:t>4/17/19</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47C9ADA-BF77-A248-AD57-56E61D249E19}" type="slidenum">
              <a:rPr lang="en-US" altLang="x-none"/>
              <a:pPr/>
              <a:t>‹#›</a:t>
            </a:fld>
            <a:endParaRPr lang="en-US" altLang="x-none"/>
          </a:p>
        </p:txBody>
      </p:sp>
    </p:spTree>
    <p:extLst>
      <p:ext uri="{BB962C8B-B14F-4D97-AF65-F5344CB8AC3E}">
        <p14:creationId xmlns:p14="http://schemas.microsoft.com/office/powerpoint/2010/main" val="1370478871"/>
      </p:ext>
    </p:extLst>
  </p:cSld>
  <p:clrMapOvr>
    <a:overrideClrMapping bg1="lt1" tx1="dk1" bg2="lt2" tx2="dk2" accent1="accent1" accent2="accent2" accent3="accent3" accent4="accent4" accent5="accent5" accent6="accent6" hlink="hlink" folHlink="folHlink"/>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fld id="{A30672F2-99A2-9649-89D6-699E7B9F5B99}" type="datetime1">
              <a:rPr lang="en-US" altLang="x-none"/>
              <a:pPr/>
              <a:t>4/17/19</a:t>
            </a:fld>
            <a:endParaRPr lang="en-US" altLang="x-none"/>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fld id="{F070FB2E-91A6-E04D-B103-76E86AEDBAF1}" type="slidenum">
              <a:rPr lang="en-US" altLang="x-none"/>
              <a:pPr/>
              <a:t>‹#›</a:t>
            </a:fld>
            <a:endParaRPr lang="en-US" altLang="x-none"/>
          </a:p>
        </p:txBody>
      </p:sp>
    </p:spTree>
    <p:extLst>
      <p:ext uri="{BB962C8B-B14F-4D97-AF65-F5344CB8AC3E}">
        <p14:creationId xmlns:p14="http://schemas.microsoft.com/office/powerpoint/2010/main" val="187627082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pSp>
        <p:nvGrpSpPr>
          <p:cNvPr id="5" name="Group 8"/>
          <p:cNvGrpSpPr>
            <a:grpSpLocks/>
          </p:cNvGrpSpPr>
          <p:nvPr/>
        </p:nvGrpSpPr>
        <p:grpSpPr bwMode="auto">
          <a:xfrm rot="-360000">
            <a:off x="654050" y="444500"/>
            <a:ext cx="5416550" cy="3630613"/>
            <a:chOff x="1524000" y="381000"/>
            <a:chExt cx="3657600" cy="4737978"/>
          </a:xfrm>
        </p:grpSpPr>
        <p:sp>
          <p:nvSpPr>
            <p:cNvPr id="6" name="Rectangle 5"/>
            <p:cNvSpPr>
              <a:spLocks noChangeArrowheads="1"/>
            </p:cNvSpPr>
            <p:nvPr userDrawn="1"/>
          </p:nvSpPr>
          <p:spPr bwMode="auto">
            <a:xfrm>
              <a:off x="1518220" y="375620"/>
              <a:ext cx="3657600" cy="4723475"/>
            </a:xfrm>
            <a:prstGeom prst="rect">
              <a:avLst/>
            </a:prstGeom>
            <a:solidFill>
              <a:schemeClr val="bg1"/>
            </a:solidFill>
            <a:ln w="19050">
              <a:solidFill>
                <a:schemeClr val="bg1"/>
              </a:solidFill>
              <a:miter lim="800000"/>
              <a:headEnd/>
              <a:tailEnd/>
            </a:ln>
            <a:effectLst>
              <a:outerShdw blurRad="50800" dist="38100" dir="2700000" algn="tl" rotWithShape="0">
                <a:srgbClr val="000000">
                  <a:alpha val="39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x-none" altLang="x-none" sz="1800">
                <a:solidFill>
                  <a:srgbClr val="FFFFFF"/>
                </a:solidFill>
                <a:latin typeface="Goudy Old Style" charset="0"/>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rtlCol="0">
            <a:normAutofit/>
          </a:bodyPr>
          <a:lstStyle>
            <a:lvl1pPr>
              <a:buNone/>
              <a:defRPr/>
            </a:lvl1pPr>
          </a:lstStyle>
          <a:p>
            <a:pPr lvl="0"/>
            <a:r>
              <a:rPr lang="en-US" noProof="0"/>
              <a:t>Click icon to add picture</a:t>
            </a:r>
            <a:endParaRPr noProof="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p:cNvSpPr>
            <a:spLocks noGrp="1"/>
          </p:cNvSpPr>
          <p:nvPr>
            <p:ph type="dt" sz="half" idx="16"/>
          </p:nvPr>
        </p:nvSpPr>
        <p:spPr/>
        <p:txBody>
          <a:bodyPr/>
          <a:lstStyle>
            <a:lvl1pPr>
              <a:defRPr/>
            </a:lvl1pPr>
          </a:lstStyle>
          <a:p>
            <a:fld id="{692E6C95-1A2D-7941-AEF3-6D71D7EC19D4}" type="datetime1">
              <a:rPr lang="en-US" altLang="x-none"/>
              <a:pPr/>
              <a:t>4/17/19</a:t>
            </a:fld>
            <a:endParaRPr lang="en-US" altLang="x-none"/>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A5937CCF-61A0-8D4D-9758-391C94802374}" type="slidenum">
              <a:rPr lang="en-US" altLang="x-none"/>
              <a:pPr/>
              <a:t>‹#›</a:t>
            </a:fld>
            <a:endParaRPr lang="en-US" altLang="x-none"/>
          </a:p>
        </p:txBody>
      </p:sp>
    </p:spTree>
    <p:extLst>
      <p:ext uri="{BB962C8B-B14F-4D97-AF65-F5344CB8AC3E}">
        <p14:creationId xmlns:p14="http://schemas.microsoft.com/office/powerpoint/2010/main" val="833832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fld id="{9688E74D-DAEE-6B49-ACB4-DD74683A5D06}" type="datetime1">
              <a:rPr lang="en-US" altLang="x-none"/>
              <a:pPr/>
              <a:t>4/17/19</a:t>
            </a:fld>
            <a:endParaRPr lang="en-US" altLang="x-non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E2CA039-7DBA-C04A-8477-0B82D6582DF7}" type="slidenum">
              <a:rPr lang="en-US" altLang="x-none"/>
              <a:pPr/>
              <a:t>‹#›</a:t>
            </a:fld>
            <a:endParaRPr lang="en-US" altLang="x-none"/>
          </a:p>
        </p:txBody>
      </p:sp>
    </p:spTree>
    <p:extLst>
      <p:ext uri="{BB962C8B-B14F-4D97-AF65-F5344CB8AC3E}">
        <p14:creationId xmlns:p14="http://schemas.microsoft.com/office/powerpoint/2010/main" val="1097746289"/>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7263"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6488"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7263"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6488"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Date Placeholder 6"/>
          <p:cNvSpPr>
            <a:spLocks noGrp="1"/>
          </p:cNvSpPr>
          <p:nvPr>
            <p:ph type="dt" sz="half" idx="10"/>
          </p:nvPr>
        </p:nvSpPr>
        <p:spPr/>
        <p:txBody>
          <a:bodyPr/>
          <a:lstStyle>
            <a:lvl1pPr>
              <a:defRPr/>
            </a:lvl1pPr>
          </a:lstStyle>
          <a:p>
            <a:fld id="{2F1CC4DC-8425-6549-AEB2-2026AC33269E}" type="datetime1">
              <a:rPr lang="en-US" altLang="x-none"/>
              <a:pPr/>
              <a:t>4/17/19</a:t>
            </a:fld>
            <a:endParaRPr lang="en-US" altLang="x-none"/>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fld id="{37B931AD-2BBB-0147-8D0E-2097F6C12C39}" type="slidenum">
              <a:rPr lang="en-US" altLang="x-none"/>
              <a:pPr/>
              <a:t>‹#›</a:t>
            </a:fld>
            <a:endParaRPr lang="en-US" altLang="x-none"/>
          </a:p>
        </p:txBody>
      </p:sp>
    </p:spTree>
    <p:extLst>
      <p:ext uri="{BB962C8B-B14F-4D97-AF65-F5344CB8AC3E}">
        <p14:creationId xmlns:p14="http://schemas.microsoft.com/office/powerpoint/2010/main" val="1897173767"/>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4"/>
          </p:nvPr>
        </p:nvSpPr>
        <p:spPr/>
        <p:txBody>
          <a:bodyPr/>
          <a:lstStyle>
            <a:lvl1pPr>
              <a:defRPr/>
            </a:lvl1pPr>
          </a:lstStyle>
          <a:p>
            <a:fld id="{F6C4B2A3-4C2A-134D-9304-EAC735D2078F}" type="datetime1">
              <a:rPr lang="en-US" altLang="x-none"/>
              <a:pPr/>
              <a:t>4/17/19</a:t>
            </a:fld>
            <a:endParaRPr lang="en-US" altLang="x-none"/>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C4FB9A64-ACFC-CE4F-BC98-D3751BE3A572}" type="slidenum">
              <a:rPr lang="en-US" altLang="x-none"/>
              <a:pPr/>
              <a:t>‹#›</a:t>
            </a:fld>
            <a:endParaRPr lang="en-US" altLang="x-none"/>
          </a:p>
        </p:txBody>
      </p:sp>
    </p:spTree>
    <p:extLst>
      <p:ext uri="{BB962C8B-B14F-4D97-AF65-F5344CB8AC3E}">
        <p14:creationId xmlns:p14="http://schemas.microsoft.com/office/powerpoint/2010/main" val="789867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503238"/>
            <a:ext cx="7313613"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Text Placeholder 2"/>
          <p:cNvSpPr>
            <a:spLocks noGrp="1"/>
          </p:cNvSpPr>
          <p:nvPr>
            <p:ph type="body" idx="1"/>
          </p:nvPr>
        </p:nvSpPr>
        <p:spPr bwMode="auto">
          <a:xfrm>
            <a:off x="914400" y="1735138"/>
            <a:ext cx="7313613" cy="405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7662863" y="6315075"/>
            <a:ext cx="1295400" cy="265113"/>
          </a:xfrm>
          <a:prstGeom prst="rect">
            <a:avLst/>
          </a:prstGeom>
        </p:spPr>
        <p:txBody>
          <a:bodyPr vert="horz" wrap="square" lIns="91440" tIns="45720" rIns="91440" bIns="45720" numCol="1" anchor="ctr" anchorCtr="0" compatLnSpc="1">
            <a:prstTxWarp prst="textNoShape">
              <a:avLst/>
            </a:prstTxWarp>
          </a:bodyPr>
          <a:lstStyle>
            <a:lvl1pPr algn="r">
              <a:defRPr sz="1100">
                <a:latin typeface="Rockwell" charset="0"/>
              </a:defRPr>
            </a:lvl1pPr>
          </a:lstStyle>
          <a:p>
            <a:fld id="{E7A67BF5-4FEB-EF4B-B3F9-D2C1E5C012B9}" type="datetime1">
              <a:rPr lang="en-US" altLang="x-none"/>
              <a:pPr/>
              <a:t>4/17/19</a:t>
            </a:fld>
            <a:endParaRPr lang="en-US" altLang="x-none"/>
          </a:p>
        </p:txBody>
      </p:sp>
      <p:sp>
        <p:nvSpPr>
          <p:cNvPr id="5" name="Footer Placeholder 4"/>
          <p:cNvSpPr>
            <a:spLocks noGrp="1"/>
          </p:cNvSpPr>
          <p:nvPr>
            <p:ph type="ftr" sz="quarter" idx="3"/>
          </p:nvPr>
        </p:nvSpPr>
        <p:spPr>
          <a:xfrm>
            <a:off x="3943350" y="6305550"/>
            <a:ext cx="3717925" cy="258763"/>
          </a:xfrm>
          <a:prstGeom prst="rect">
            <a:avLst/>
          </a:prstGeom>
        </p:spPr>
        <p:txBody>
          <a:bodyPr vert="horz" lIns="91440" tIns="45720" rIns="91440" bIns="45720" rtlCol="0" anchor="ctr"/>
          <a:lstStyle>
            <a:lvl1pPr algn="r">
              <a:defRPr sz="1100">
                <a:solidFill>
                  <a:schemeClr val="tx1"/>
                </a:solidFill>
                <a:latin typeface="Rockwell" pitchFamily="18" charset="0"/>
                <a:ea typeface="ＭＳ Ｐゴシック" pitchFamily="1" charset="-128"/>
                <a:cs typeface="ＭＳ Ｐゴシック" pitchFamily="1" charset="-128"/>
              </a:defRPr>
            </a:lvl1pPr>
          </a:lstStyle>
          <a:p>
            <a:pPr>
              <a:defRPr/>
            </a:pPr>
            <a:endParaRPr lang="en-US"/>
          </a:p>
        </p:txBody>
      </p:sp>
      <p:sp>
        <p:nvSpPr>
          <p:cNvPr id="6" name="Slide Number Placeholder 5"/>
          <p:cNvSpPr>
            <a:spLocks noGrp="1"/>
          </p:cNvSpPr>
          <p:nvPr>
            <p:ph type="sldNum" sz="quarter" idx="4"/>
          </p:nvPr>
        </p:nvSpPr>
        <p:spPr>
          <a:xfrm>
            <a:off x="7521575" y="5476875"/>
            <a:ext cx="1482725" cy="850900"/>
          </a:xfrm>
          <a:prstGeom prst="rect">
            <a:avLst/>
          </a:prstGeom>
        </p:spPr>
        <p:txBody>
          <a:bodyPr vert="horz" wrap="square" lIns="91440" tIns="45720" rIns="91440" bIns="45720" numCol="1" anchor="ctr" anchorCtr="0" compatLnSpc="1">
            <a:prstTxWarp prst="textNoShape">
              <a:avLst/>
            </a:prstTxWarp>
          </a:bodyPr>
          <a:lstStyle>
            <a:lvl1pPr algn="r">
              <a:defRPr sz="8200">
                <a:latin typeface="Impact" charset="0"/>
              </a:defRPr>
            </a:lvl1pPr>
          </a:lstStyle>
          <a:p>
            <a:fld id="{75BD4126-E1CF-6142-B516-5D2D981F3D12}"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4235" r:id="rId1"/>
    <p:sldLayoutId id="2147484227" r:id="rId2"/>
    <p:sldLayoutId id="2147484236" r:id="rId3"/>
    <p:sldLayoutId id="2147484237" r:id="rId4"/>
    <p:sldLayoutId id="2147484238" r:id="rId5"/>
    <p:sldLayoutId id="2147484239" r:id="rId6"/>
    <p:sldLayoutId id="2147484228" r:id="rId7"/>
    <p:sldLayoutId id="2147484240" r:id="rId8"/>
    <p:sldLayoutId id="2147484229" r:id="rId9"/>
    <p:sldLayoutId id="2147484230" r:id="rId10"/>
    <p:sldLayoutId id="2147484231" r:id="rId11"/>
    <p:sldLayoutId id="2147484232" r:id="rId12"/>
    <p:sldLayoutId id="2147484233" r:id="rId13"/>
    <p:sldLayoutId id="2147484234" r:id="rId14"/>
    <p:sldLayoutId id="2147484241" r:id="rId15"/>
    <p:sldLayoutId id="2147484242" r:id="rId16"/>
    <p:sldLayoutId id="2147484243" r:id="rId17"/>
    <p:sldLayoutId id="2147484244" r:id="rId18"/>
    <p:sldLayoutId id="2147484245" r:id="rId19"/>
    <p:sldLayoutId id="2147484246" r:id="rId20"/>
  </p:sldLayoutIdLst>
  <p:transition spd="slow">
    <p:random/>
  </p:transition>
  <p:hf hdr="0" ftr="0" dt="0"/>
  <p:txStyles>
    <p:titleStyle>
      <a:lvl1pPr algn="ctr" rtl="0" eaLnBrk="0" fontAlgn="base" hangingPunct="0">
        <a:spcBef>
          <a:spcPct val="0"/>
        </a:spcBef>
        <a:spcAft>
          <a:spcPct val="0"/>
        </a:spcAft>
        <a:defRPr sz="4600" kern="1200">
          <a:solidFill>
            <a:schemeClr val="tx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600">
          <a:solidFill>
            <a:schemeClr val="tx1"/>
          </a:solidFill>
          <a:latin typeface="Goudy Old Style" pitchFamily="1" charset="0"/>
          <a:ea typeface="ＭＳ Ｐゴシック" pitchFamily="1" charset="-128"/>
          <a:cs typeface="ＭＳ Ｐゴシック" pitchFamily="1" charset="-128"/>
        </a:defRPr>
      </a:lvl2pPr>
      <a:lvl3pPr algn="ctr" rtl="0" eaLnBrk="0" fontAlgn="base" hangingPunct="0">
        <a:spcBef>
          <a:spcPct val="0"/>
        </a:spcBef>
        <a:spcAft>
          <a:spcPct val="0"/>
        </a:spcAft>
        <a:defRPr sz="4600">
          <a:solidFill>
            <a:schemeClr val="tx1"/>
          </a:solidFill>
          <a:latin typeface="Goudy Old Style" pitchFamily="1" charset="0"/>
          <a:ea typeface="ＭＳ Ｐゴシック" pitchFamily="1" charset="-128"/>
          <a:cs typeface="ＭＳ Ｐゴシック" pitchFamily="1" charset="-128"/>
        </a:defRPr>
      </a:lvl3pPr>
      <a:lvl4pPr algn="ctr" rtl="0" eaLnBrk="0" fontAlgn="base" hangingPunct="0">
        <a:spcBef>
          <a:spcPct val="0"/>
        </a:spcBef>
        <a:spcAft>
          <a:spcPct val="0"/>
        </a:spcAft>
        <a:defRPr sz="4600">
          <a:solidFill>
            <a:schemeClr val="tx1"/>
          </a:solidFill>
          <a:latin typeface="Goudy Old Style" pitchFamily="1" charset="0"/>
          <a:ea typeface="ＭＳ Ｐゴシック" pitchFamily="1" charset="-128"/>
          <a:cs typeface="ＭＳ Ｐゴシック" pitchFamily="1" charset="-128"/>
        </a:defRPr>
      </a:lvl4pPr>
      <a:lvl5pPr algn="ctr" rtl="0" eaLnBrk="0" fontAlgn="base" hangingPunct="0">
        <a:spcBef>
          <a:spcPct val="0"/>
        </a:spcBef>
        <a:spcAft>
          <a:spcPct val="0"/>
        </a:spcAft>
        <a:defRPr sz="4600">
          <a:solidFill>
            <a:schemeClr val="tx1"/>
          </a:solidFill>
          <a:latin typeface="Goudy Old Style" pitchFamily="1" charset="0"/>
          <a:ea typeface="ＭＳ Ｐゴシック" pitchFamily="1" charset="-128"/>
          <a:cs typeface="ＭＳ Ｐゴシック" pitchFamily="1" charset="-128"/>
        </a:defRPr>
      </a:lvl5pPr>
      <a:lvl6pPr marL="457200" algn="ctr" rtl="0" fontAlgn="base">
        <a:spcBef>
          <a:spcPct val="0"/>
        </a:spcBef>
        <a:spcAft>
          <a:spcPct val="0"/>
        </a:spcAft>
        <a:defRPr sz="4600">
          <a:solidFill>
            <a:schemeClr val="tx1"/>
          </a:solidFill>
          <a:latin typeface="Goudy Old Style" pitchFamily="1" charset="0"/>
          <a:ea typeface="ＭＳ Ｐゴシック" pitchFamily="1" charset="-128"/>
          <a:cs typeface="ＭＳ Ｐゴシック" pitchFamily="1" charset="-128"/>
        </a:defRPr>
      </a:lvl6pPr>
      <a:lvl7pPr marL="914400" algn="ctr" rtl="0" fontAlgn="base">
        <a:spcBef>
          <a:spcPct val="0"/>
        </a:spcBef>
        <a:spcAft>
          <a:spcPct val="0"/>
        </a:spcAft>
        <a:defRPr sz="4600">
          <a:solidFill>
            <a:schemeClr val="tx1"/>
          </a:solidFill>
          <a:latin typeface="Goudy Old Style" pitchFamily="1" charset="0"/>
          <a:ea typeface="ＭＳ Ｐゴシック" pitchFamily="1" charset="-128"/>
          <a:cs typeface="ＭＳ Ｐゴシック" pitchFamily="1" charset="-128"/>
        </a:defRPr>
      </a:lvl7pPr>
      <a:lvl8pPr marL="1371600" algn="ctr" rtl="0" fontAlgn="base">
        <a:spcBef>
          <a:spcPct val="0"/>
        </a:spcBef>
        <a:spcAft>
          <a:spcPct val="0"/>
        </a:spcAft>
        <a:defRPr sz="4600">
          <a:solidFill>
            <a:schemeClr val="tx1"/>
          </a:solidFill>
          <a:latin typeface="Goudy Old Style" pitchFamily="1" charset="0"/>
          <a:ea typeface="ＭＳ Ｐゴシック" pitchFamily="1" charset="-128"/>
          <a:cs typeface="ＭＳ Ｐゴシック" pitchFamily="1" charset="-128"/>
        </a:defRPr>
      </a:lvl8pPr>
      <a:lvl9pPr marL="1828800" algn="ctr" rtl="0" fontAlgn="base">
        <a:spcBef>
          <a:spcPct val="0"/>
        </a:spcBef>
        <a:spcAft>
          <a:spcPct val="0"/>
        </a:spcAft>
        <a:defRPr sz="4600">
          <a:solidFill>
            <a:schemeClr val="tx1"/>
          </a:solidFill>
          <a:latin typeface="Goudy Old Style" pitchFamily="1" charset="0"/>
          <a:ea typeface="ＭＳ Ｐゴシック" pitchFamily="1" charset="-128"/>
          <a:cs typeface="ＭＳ Ｐゴシック" pitchFamily="1" charset="-128"/>
        </a:defRPr>
      </a:lvl9pPr>
    </p:titleStyle>
    <p:bodyStyle>
      <a:lvl1pPr marL="463550" indent="-463550" algn="l" rtl="0" eaLnBrk="0" fontAlgn="base" hangingPunct="0">
        <a:spcBef>
          <a:spcPts val="2000"/>
        </a:spcBef>
        <a:spcAft>
          <a:spcPct val="0"/>
        </a:spcAft>
        <a:buSzPct val="90000"/>
        <a:buBlip>
          <a:blip r:embed="rId22"/>
        </a:buBlip>
        <a:defRPr sz="2400" kern="1200">
          <a:solidFill>
            <a:schemeClr val="tx1"/>
          </a:solidFill>
          <a:latin typeface="+mn-lt"/>
          <a:ea typeface="ＭＳ Ｐゴシック" pitchFamily="1" charset="-128"/>
          <a:cs typeface="ＭＳ Ｐゴシック" pitchFamily="1" charset="-128"/>
        </a:defRPr>
      </a:lvl1pPr>
      <a:lvl2pPr marL="914400" indent="-457200" algn="l" rtl="0" eaLnBrk="0" fontAlgn="base" hangingPunct="0">
        <a:spcBef>
          <a:spcPts val="600"/>
        </a:spcBef>
        <a:spcAft>
          <a:spcPct val="0"/>
        </a:spcAft>
        <a:buSzPct val="90000"/>
        <a:buBlip>
          <a:blip r:embed="rId23"/>
        </a:buBlip>
        <a:defRPr sz="2200" kern="1200">
          <a:solidFill>
            <a:schemeClr val="tx1"/>
          </a:solidFill>
          <a:latin typeface="+mn-lt"/>
          <a:ea typeface="ＭＳ Ｐゴシック" pitchFamily="1" charset="-128"/>
          <a:cs typeface="+mn-cs"/>
        </a:defRPr>
      </a:lvl2pPr>
      <a:lvl3pPr marL="1255713" indent="-341313" algn="l" rtl="0" eaLnBrk="0" fontAlgn="base" hangingPunct="0">
        <a:spcBef>
          <a:spcPts val="600"/>
        </a:spcBef>
        <a:spcAft>
          <a:spcPct val="0"/>
        </a:spcAft>
        <a:buSzPct val="90000"/>
        <a:buBlip>
          <a:blip r:embed="rId24"/>
        </a:buBlip>
        <a:defRPr sz="2000" kern="1200">
          <a:solidFill>
            <a:schemeClr val="tx1"/>
          </a:solidFill>
          <a:latin typeface="+mn-lt"/>
          <a:ea typeface="ＭＳ Ｐゴシック" pitchFamily="1" charset="-128"/>
          <a:cs typeface="+mn-cs"/>
        </a:defRPr>
      </a:lvl3pPr>
      <a:lvl4pPr marL="1597025" indent="-341313" algn="l" rtl="0" eaLnBrk="0" fontAlgn="base" hangingPunct="0">
        <a:spcBef>
          <a:spcPts val="600"/>
        </a:spcBef>
        <a:spcAft>
          <a:spcPct val="0"/>
        </a:spcAft>
        <a:buSzPct val="90000"/>
        <a:buBlip>
          <a:blip r:embed="rId24"/>
        </a:buBlip>
        <a:defRPr kern="1200">
          <a:solidFill>
            <a:schemeClr val="tx1"/>
          </a:solidFill>
          <a:latin typeface="+mn-lt"/>
          <a:ea typeface="ＭＳ Ｐゴシック" pitchFamily="1" charset="-128"/>
          <a:cs typeface="+mn-cs"/>
        </a:defRPr>
      </a:lvl4pPr>
      <a:lvl5pPr marL="1938338" indent="-341313" algn="l" rtl="0" eaLnBrk="0" fontAlgn="base" hangingPunct="0">
        <a:spcBef>
          <a:spcPts val="600"/>
        </a:spcBef>
        <a:spcAft>
          <a:spcPct val="0"/>
        </a:spcAft>
        <a:buSzPct val="90000"/>
        <a:buBlip>
          <a:blip r:embed="rId24"/>
        </a:buBlip>
        <a:defRPr kern="1200">
          <a:solidFill>
            <a:schemeClr val="tx1"/>
          </a:solidFill>
          <a:latin typeface="+mn-lt"/>
          <a:ea typeface="ＭＳ Ｐゴシック" pitchFamily="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earlymoderntexts.com/assets/pdfs/locke1690book4_2.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earlymoderntexts.com/assets/pdfs/locke1690book4_2.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earlymoderntexts.com/assets/pdfs/berkeley1710_2.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earlymoderntexts.com/assets/pdfs/berkeley1710_2.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earlymoderntexts.com/assets/pdfs/berkeley1710_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earlymoderntexts.com/assets/pdfs/berkeley1710_2.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earlymoderntexts.com/assets/pdfs/hume1748_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earlymoderntexts.com/assets/pdfs/hume1748_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earlymoderntexts.com/assets/pdfs/hume1748_2.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earlymoderntexts.com/assets/pdfs/hume1739book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earlymoderntexts.com/assets/pdfs/hume1748_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earlymoderntexts.com/assets/pdfs/hume1748_2.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earlymoderntexts.com/assets/pdfs/hume1739book1.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arlymoderntexts.com/assets/pdfs/locke1690book2_1.pdf"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arlymoderntexts.com/assets/pdfs/locke1690book2_1.pdf"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2209800" y="3124200"/>
            <a:ext cx="6477000" cy="1914525"/>
          </a:xfrm>
        </p:spPr>
        <p:txBody>
          <a:bodyPr/>
          <a:lstStyle/>
          <a:p>
            <a:r>
              <a:rPr lang="en-US" altLang="x-none">
                <a:ea typeface="ＭＳ Ｐゴシック" charset="-128"/>
              </a:rPr>
              <a:t>Locke Berkeley Hume</a:t>
            </a:r>
          </a:p>
        </p:txBody>
      </p:sp>
      <p:sp>
        <p:nvSpPr>
          <p:cNvPr id="3" name="Subtitle 2"/>
          <p:cNvSpPr>
            <a:spLocks noGrp="1"/>
          </p:cNvSpPr>
          <p:nvPr>
            <p:ph type="subTitle" idx="1"/>
          </p:nvPr>
        </p:nvSpPr>
        <p:spPr>
          <a:xfrm>
            <a:off x="2209800" y="5056188"/>
            <a:ext cx="6477000" cy="1174750"/>
          </a:xfrm>
        </p:spPr>
        <p:txBody>
          <a:bodyPr/>
          <a:lstStyle/>
          <a:p>
            <a:pPr>
              <a:spcBef>
                <a:spcPct val="0"/>
              </a:spcBef>
              <a:buClr>
                <a:srgbClr val="7A500A"/>
              </a:buClr>
              <a:buFont typeface="Wingdings" charset="2"/>
              <a:buNone/>
            </a:pPr>
            <a:r>
              <a:rPr lang="en-US" altLang="x-none">
                <a:ea typeface="ＭＳ Ｐゴシック" charset="-128"/>
              </a:rPr>
              <a:t>The Rise of Skepticism</a:t>
            </a:r>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x-none">
                <a:ea typeface="ＭＳ Ｐゴシック" charset="-128"/>
              </a:rPr>
              <a:t>Knowledge of Self</a:t>
            </a:r>
          </a:p>
        </p:txBody>
      </p:sp>
      <p:sp>
        <p:nvSpPr>
          <p:cNvPr id="33795" name="Content Placeholder 2"/>
          <p:cNvSpPr>
            <a:spLocks noGrp="1"/>
          </p:cNvSpPr>
          <p:nvPr>
            <p:ph idx="1"/>
          </p:nvPr>
        </p:nvSpPr>
        <p:spPr>
          <a:xfrm>
            <a:off x="914400" y="1735138"/>
            <a:ext cx="7313613" cy="4592637"/>
          </a:xfrm>
        </p:spPr>
        <p:txBody>
          <a:bodyPr/>
          <a:lstStyle/>
          <a:p>
            <a:pPr eaLnBrk="1" hangingPunct="1">
              <a:buFontTx/>
              <a:buNone/>
            </a:pPr>
            <a:r>
              <a:rPr lang="en-US" altLang="x-none" dirty="0">
                <a:solidFill>
                  <a:srgbClr val="0000FF"/>
                </a:solidFill>
                <a:ea typeface="ＭＳ Ｐゴシック" charset="-128"/>
              </a:rPr>
              <a:t>If anyone claims to be so </a:t>
            </a:r>
            <a:r>
              <a:rPr lang="en-US" altLang="x-none" dirty="0" err="1">
                <a:solidFill>
                  <a:srgbClr val="0000FF"/>
                </a:solidFill>
                <a:ea typeface="ＭＳ Ｐゴシック" charset="-128"/>
              </a:rPr>
              <a:t>sceptical</a:t>
            </a:r>
            <a:r>
              <a:rPr lang="en-US" altLang="x-none" dirty="0">
                <a:solidFill>
                  <a:srgbClr val="0000FF"/>
                </a:solidFill>
                <a:ea typeface="ＭＳ Ｐゴシック" charset="-128"/>
              </a:rPr>
              <a:t> as to deny his own existence (for really to doubt this is manifestly impossible), I am willing to let him luxuriate in his beloved state of being nothing, until hunger or some other pain convinces him of the contrary! This then, I think I may take for a truth, which everyone’s certain knowledge assures him of and will not let him doubt, namely that he is something that actually exists.</a:t>
            </a:r>
          </a:p>
          <a:p>
            <a:pPr eaLnBrk="1" hangingPunct="1">
              <a:buFontTx/>
              <a:buNone/>
            </a:pPr>
            <a:r>
              <a:rPr lang="en-US" altLang="x-none" sz="1600" dirty="0">
                <a:solidFill>
                  <a:srgbClr val="0000FF"/>
                </a:solidFill>
                <a:ea typeface="ＭＳ Ｐゴシック" charset="-128"/>
                <a:hlinkClick r:id="rId2"/>
              </a:rPr>
              <a:t>ECHU, Book IV, x, 2</a:t>
            </a:r>
            <a:endParaRPr lang="en-US" altLang="x-none" sz="1600" dirty="0">
              <a:solidFill>
                <a:srgbClr val="0000FF"/>
              </a:solidFill>
              <a:ea typeface="ＭＳ Ｐゴシック" charset="-128"/>
            </a:endParaRPr>
          </a:p>
          <a:p>
            <a:pPr eaLnBrk="1" hangingPunct="1">
              <a:buFontTx/>
              <a:buNone/>
            </a:pPr>
            <a:r>
              <a:rPr lang="en-US" altLang="x-none" dirty="0">
                <a:solidFill>
                  <a:srgbClr val="262626"/>
                </a:solidFill>
                <a:ea typeface="ＭＳ Ｐゴシック" charset="-128"/>
              </a:rPr>
              <a:t>Note: Locke here seems to rely on Descartes’ reasoning.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0150" y="304800"/>
            <a:ext cx="1028700" cy="1511300"/>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EE1E2A67-FA86-7249-A50B-57BC247F5AE2}"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10</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38150" y="503238"/>
            <a:ext cx="7313613" cy="868362"/>
          </a:xfrm>
        </p:spPr>
        <p:txBody>
          <a:bodyPr/>
          <a:lstStyle/>
          <a:p>
            <a:pPr eaLnBrk="1" hangingPunct="1"/>
            <a:r>
              <a:rPr lang="en-US" altLang="x-none">
                <a:ea typeface="ＭＳ Ｐゴシック" charset="-128"/>
              </a:rPr>
              <a:t>Knowledge of God</a:t>
            </a:r>
          </a:p>
        </p:txBody>
      </p:sp>
      <p:sp>
        <p:nvSpPr>
          <p:cNvPr id="34819" name="Content Placeholder 2"/>
          <p:cNvSpPr>
            <a:spLocks noGrp="1"/>
          </p:cNvSpPr>
          <p:nvPr>
            <p:ph idx="1"/>
          </p:nvPr>
        </p:nvSpPr>
        <p:spPr>
          <a:xfrm>
            <a:off x="465138" y="1816100"/>
            <a:ext cx="7313612" cy="4868863"/>
          </a:xfrm>
        </p:spPr>
        <p:txBody>
          <a:bodyPr/>
          <a:lstStyle/>
          <a:p>
            <a:pPr eaLnBrk="1" hangingPunct="1">
              <a:buFontTx/>
              <a:buNone/>
            </a:pPr>
            <a:r>
              <a:rPr lang="en-US" altLang="x-none" dirty="0">
                <a:solidFill>
                  <a:srgbClr val="0000FF"/>
                </a:solidFill>
                <a:ea typeface="ＭＳ Ｐゴシック" charset="-128"/>
              </a:rPr>
              <a:t>… it is evident, that if one thing received its existence and beginning from something else, it must also have received from something else all that is in it and belongs to its being. All its powers must have come from the same source. This eternal source of all being, therefore, must also be the source of all power; and so this eternal being must be also the most powerful.</a:t>
            </a:r>
          </a:p>
          <a:p>
            <a:pPr eaLnBrk="1" hangingPunct="1">
              <a:buFontTx/>
              <a:buNone/>
            </a:pPr>
            <a:r>
              <a:rPr lang="en-US" altLang="x-none" sz="1400" dirty="0">
                <a:solidFill>
                  <a:srgbClr val="0000FF"/>
                </a:solidFill>
                <a:ea typeface="ＭＳ Ｐゴシック" charset="-128"/>
                <a:hlinkClick r:id="rId2"/>
              </a:rPr>
              <a:t>ECHU, Book IV, x, 4</a:t>
            </a:r>
            <a:endParaRPr lang="en-US" altLang="x-none" sz="1400" dirty="0">
              <a:solidFill>
                <a:srgbClr val="0000FF"/>
              </a:solidFill>
              <a:ea typeface="ＭＳ Ｐゴシック" charset="-128"/>
            </a:endParaRPr>
          </a:p>
          <a:p>
            <a:pPr eaLnBrk="1" hangingPunct="1">
              <a:buFontTx/>
              <a:buNone/>
            </a:pPr>
            <a:r>
              <a:rPr lang="en-US" altLang="x-none" sz="1800" dirty="0">
                <a:solidFill>
                  <a:srgbClr val="262626"/>
                </a:solidFill>
                <a:ea typeface="ＭＳ Ｐゴシック" charset="-128"/>
              </a:rPr>
              <a:t>Note: Locke uses other similar reasoning (based on the Principle of Sufficient Reason); for example, he argues that, since unthinking matter could never give rise to intellect, an eternal, intellectual cause must exist. So, sufficient reason requires an eternal, powerful, and intellectual cause. Locke says we can call that being God, if we like, but that is unimportant.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0150" y="304800"/>
            <a:ext cx="1028700" cy="1511300"/>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4CEE10D2-B424-EA46-93CD-D962E2A50031}"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11</a:t>
            </a:fld>
            <a:endParaRPr lang="en-US" dirty="0">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6675"/>
            <a:ext cx="6696075" cy="1371600"/>
          </a:xfrm>
        </p:spPr>
        <p:txBody>
          <a:bodyPr>
            <a:normAutofit/>
          </a:bodyPr>
          <a:lstStyle/>
          <a:p>
            <a:pPr eaLnBrk="1" hangingPunct="1"/>
            <a:r>
              <a:rPr lang="en-US" altLang="x-none" sz="4100">
                <a:ea typeface="ＭＳ Ｐゴシック" charset="-128"/>
              </a:rPr>
              <a:t>Does the Mind Know an External World?</a:t>
            </a:r>
          </a:p>
        </p:txBody>
      </p:sp>
      <p:sp>
        <p:nvSpPr>
          <p:cNvPr id="3" name="Content Placeholder 2"/>
          <p:cNvSpPr>
            <a:spLocks noGrp="1"/>
          </p:cNvSpPr>
          <p:nvPr>
            <p:ph idx="1"/>
          </p:nvPr>
        </p:nvSpPr>
        <p:spPr>
          <a:xfrm>
            <a:off x="914400" y="2070100"/>
            <a:ext cx="7313613" cy="4056063"/>
          </a:xfrm>
        </p:spPr>
        <p:txBody>
          <a:bodyPr>
            <a:normAutofit/>
          </a:bodyPr>
          <a:lstStyle/>
          <a:p>
            <a:pPr eaLnBrk="1" hangingPunct="1">
              <a:buClr>
                <a:srgbClr val="7A500A"/>
              </a:buClr>
              <a:buFont typeface="Wingdings" charset="2"/>
              <a:buNone/>
            </a:pPr>
            <a:r>
              <a:rPr lang="en-US" altLang="x-none">
                <a:ea typeface="ＭＳ Ｐゴシック" charset="-128"/>
              </a:rPr>
              <a:t>Locke does not address the problem as a matter of great concern, relying, apparently, on God’s goodness as Descartes had for the reliability of sense perception.</a:t>
            </a:r>
          </a:p>
          <a:p>
            <a:pPr eaLnBrk="1" hangingPunct="1">
              <a:buClr>
                <a:srgbClr val="7A500A"/>
              </a:buClr>
              <a:buFont typeface="Wingdings" charset="2"/>
              <a:buNone/>
            </a:pPr>
            <a:r>
              <a:rPr lang="en-US" altLang="x-none">
                <a:ea typeface="ＭＳ Ｐゴシック" charset="-128"/>
              </a:rPr>
              <a:t>He says Human Knowledge extends this far:</a:t>
            </a:r>
          </a:p>
          <a:p>
            <a:pPr eaLnBrk="1" hangingPunct="1">
              <a:buFont typeface="Wingdings" charset="2"/>
              <a:buChar char="u"/>
            </a:pPr>
            <a:r>
              <a:rPr lang="en-US" altLang="x-none">
                <a:ea typeface="ＭＳ Ｐゴシック" charset="-128"/>
              </a:rPr>
              <a:t>Of our own existence: intuitive knowledge (slide 10)</a:t>
            </a:r>
          </a:p>
          <a:p>
            <a:pPr eaLnBrk="1" hangingPunct="1">
              <a:buFont typeface="Wingdings" charset="2"/>
              <a:buChar char="u"/>
            </a:pPr>
            <a:r>
              <a:rPr lang="en-US" altLang="x-none">
                <a:ea typeface="ＭＳ Ｐゴシック" charset="-128"/>
              </a:rPr>
              <a:t>Of God’s existence: demonstrative knowledge (slide 11)</a:t>
            </a:r>
          </a:p>
          <a:p>
            <a:pPr eaLnBrk="1" hangingPunct="1">
              <a:buFont typeface="Wingdings" charset="2"/>
              <a:buChar char="u"/>
            </a:pPr>
            <a:r>
              <a:rPr lang="en-US" altLang="x-none">
                <a:solidFill>
                  <a:srgbClr val="0000FF"/>
                </a:solidFill>
                <a:ea typeface="ＭＳ Ｐゴシック" charset="-128"/>
              </a:rPr>
              <a:t>Of other selves and physical things (other minds and external objects): only a sensitive knowledge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0150" y="304800"/>
            <a:ext cx="1028700" cy="1511300"/>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A78DAC0A-2987-AE43-A4F8-AE98ED27D055}"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12</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66675"/>
            <a:ext cx="6678613" cy="1371600"/>
          </a:xfrm>
        </p:spPr>
        <p:txBody>
          <a:bodyPr/>
          <a:lstStyle/>
          <a:p>
            <a:pPr eaLnBrk="1" hangingPunct="1"/>
            <a:r>
              <a:rPr lang="en-US" altLang="x-none">
                <a:ea typeface="ＭＳ Ｐゴシック" charset="-128"/>
              </a:rPr>
              <a:t>Bishop George Berkeley</a:t>
            </a:r>
          </a:p>
        </p:txBody>
      </p:sp>
      <p:sp>
        <p:nvSpPr>
          <p:cNvPr id="3" name="Content Placeholder 2"/>
          <p:cNvSpPr>
            <a:spLocks noGrp="1"/>
          </p:cNvSpPr>
          <p:nvPr>
            <p:ph idx="1"/>
          </p:nvPr>
        </p:nvSpPr>
        <p:spPr>
          <a:xfrm>
            <a:off x="685800" y="2209800"/>
            <a:ext cx="8159750" cy="4505325"/>
          </a:xfrm>
        </p:spPr>
        <p:txBody>
          <a:bodyPr>
            <a:noAutofit/>
          </a:bodyPr>
          <a:lstStyle/>
          <a:p>
            <a:pPr eaLnBrk="1" hangingPunct="1">
              <a:buClr>
                <a:srgbClr val="7A500A"/>
              </a:buClr>
              <a:buFont typeface="Wingdings" charset="2"/>
              <a:buNone/>
            </a:pPr>
            <a:r>
              <a:rPr lang="en-US" altLang="x-none" sz="2000" dirty="0">
                <a:ea typeface="ＭＳ Ｐゴシック" charset="-128"/>
              </a:rPr>
              <a:t>Berkeley follows the ‘way of ideas’ set by Locke, but rejects the distinction between primary and secondary qualities. The primary qualities, he says, are in the mind as well:</a:t>
            </a:r>
            <a:endParaRPr lang="en-US" altLang="x-none" dirty="0">
              <a:solidFill>
                <a:srgbClr val="0000FF"/>
              </a:solidFill>
              <a:ea typeface="ＭＳ Ｐゴシック" charset="-128"/>
            </a:endParaRPr>
          </a:p>
          <a:p>
            <a:pPr lvl="1" eaLnBrk="1" hangingPunct="1">
              <a:buClr>
                <a:srgbClr val="3D2805"/>
              </a:buClr>
              <a:buFont typeface="Wingdings" charset="2"/>
              <a:buNone/>
            </a:pPr>
            <a:r>
              <a:rPr lang="en-US" altLang="x-none" sz="1600" dirty="0">
                <a:solidFill>
                  <a:srgbClr val="0000FF"/>
                </a:solidFill>
                <a:ea typeface="ＭＳ Ｐゴシック" charset="-128"/>
              </a:rPr>
              <a:t>Speaking for myself, I see quite clearly that I can’t form an idea of an extended, moving body unless I also give it some </a:t>
            </a:r>
            <a:r>
              <a:rPr lang="en-US" altLang="x-none" sz="1600" dirty="0" err="1">
                <a:solidFill>
                  <a:srgbClr val="0000FF"/>
                </a:solidFill>
                <a:ea typeface="ＭＳ Ｐゴシック" charset="-128"/>
              </a:rPr>
              <a:t>colour</a:t>
            </a:r>
            <a:r>
              <a:rPr lang="en-US" altLang="x-none" sz="1600" dirty="0">
                <a:solidFill>
                  <a:srgbClr val="0000FF"/>
                </a:solidFill>
                <a:ea typeface="ＭＳ Ｐゴシック" charset="-128"/>
              </a:rPr>
              <a:t> or other perceptible quality which is admitted by the philosophers I have been discussing to exist only in the mind. In short, extension, shape and motion, abstracted from all other qualities, are inconceivable. It follows that these primary qualities must be where the secondary ones are—namely in the mind and nowhere else. </a:t>
            </a:r>
            <a:r>
              <a:rPr lang="en-US" altLang="x-none" sz="1400" dirty="0">
                <a:solidFill>
                  <a:srgbClr val="0000FF"/>
                </a:solidFill>
                <a:ea typeface="ＭＳ Ｐゴシック" charset="-128"/>
              </a:rPr>
              <a:t>–</a:t>
            </a:r>
            <a:r>
              <a:rPr lang="en-US" altLang="x-none" sz="1400" dirty="0">
                <a:solidFill>
                  <a:srgbClr val="0000FF"/>
                </a:solidFill>
                <a:ea typeface="ＭＳ Ｐゴシック" charset="-128"/>
                <a:hlinkClick r:id="rId2"/>
              </a:rPr>
              <a:t>Berkeley, PHK, section 10</a:t>
            </a:r>
            <a:endParaRPr lang="en-US" altLang="x-none" sz="2800" dirty="0">
              <a:solidFill>
                <a:srgbClr val="0000FF"/>
              </a:solidFill>
              <a:ea typeface="ＭＳ Ｐゴシック" charset="-128"/>
            </a:endParaRPr>
          </a:p>
          <a:p>
            <a:pPr eaLnBrk="1" hangingPunct="1">
              <a:buClr>
                <a:srgbClr val="7A500A"/>
              </a:buClr>
              <a:buFont typeface="Wingdings" charset="2"/>
              <a:buNone/>
            </a:pPr>
            <a:r>
              <a:rPr lang="en-US" altLang="x-none" sz="2000" dirty="0">
                <a:ea typeface="ＭＳ Ｐゴシック" charset="-128"/>
              </a:rPr>
              <a:t>Does this argument work? Can you conceive of extension </a:t>
            </a:r>
          </a:p>
          <a:p>
            <a:pPr lvl="1" eaLnBrk="1" hangingPunct="1">
              <a:buClr>
                <a:srgbClr val="3D2805"/>
              </a:buClr>
              <a:buFont typeface="Wingdings" charset="2"/>
              <a:buChar char="u"/>
            </a:pPr>
            <a:r>
              <a:rPr lang="en-US" altLang="x-none" sz="1800" dirty="0">
                <a:ea typeface="ＭＳ Ｐゴシック" charset="-128"/>
              </a:rPr>
              <a:t>without sound? </a:t>
            </a:r>
          </a:p>
          <a:p>
            <a:pPr lvl="1" eaLnBrk="1" hangingPunct="1">
              <a:buClr>
                <a:srgbClr val="3D2805"/>
              </a:buClr>
              <a:buFont typeface="Wingdings" charset="2"/>
              <a:buChar char="u"/>
            </a:pPr>
            <a:r>
              <a:rPr lang="en-US" altLang="x-none" sz="1800" dirty="0">
                <a:ea typeface="ＭＳ Ｐゴシック" charset="-128"/>
              </a:rPr>
              <a:t>without texture?</a:t>
            </a:r>
          </a:p>
          <a:p>
            <a:pPr lvl="1" eaLnBrk="1" hangingPunct="1">
              <a:buClr>
                <a:srgbClr val="3D2805"/>
              </a:buClr>
              <a:buFont typeface="Wingdings" charset="2"/>
              <a:buChar char="u"/>
            </a:pPr>
            <a:r>
              <a:rPr lang="en-US" altLang="x-none" sz="1800" dirty="0">
                <a:ea typeface="ＭＳ Ｐゴシック" charset="-128"/>
              </a:rPr>
              <a:t>without color?</a:t>
            </a:r>
          </a:p>
          <a:p>
            <a:pPr eaLnBrk="1" hangingPunct="1">
              <a:buClr>
                <a:srgbClr val="7A500A"/>
              </a:buClr>
              <a:buFont typeface="Wingdings" charset="2"/>
              <a:buNone/>
            </a:pPr>
            <a:endParaRPr lang="en-US" altLang="x-none" dirty="0">
              <a:solidFill>
                <a:srgbClr val="0000FF"/>
              </a:solidFill>
              <a:ea typeface="ＭＳ Ｐゴシック" charset="-128"/>
            </a:endParaRPr>
          </a:p>
          <a:p>
            <a:pPr eaLnBrk="1" hangingPunct="1">
              <a:buClr>
                <a:srgbClr val="7A500A"/>
              </a:buClr>
              <a:buFont typeface="Wingdings" charset="2"/>
              <a:buNone/>
            </a:pPr>
            <a:r>
              <a:rPr lang="en-US" altLang="x-none" dirty="0">
                <a:ea typeface="ＭＳ Ｐゴシック" charset="-128"/>
              </a:rPr>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94588" y="182563"/>
            <a:ext cx="1350962" cy="1838325"/>
          </a:xfrm>
          <a:prstGeom prst="rect">
            <a:avLst/>
          </a:prstGeom>
          <a:noFill/>
          <a:ln w="38100" cap="sq">
            <a:solidFill>
              <a:srgbClr val="660066"/>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6578C0B4-35AA-5143-B62C-3E6FBAF64260}"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13</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x-none">
                <a:ea typeface="ＭＳ Ｐゴシック" charset="-128"/>
              </a:rPr>
              <a:t>Esse Est Percipi</a:t>
            </a:r>
          </a:p>
        </p:txBody>
      </p:sp>
      <p:sp>
        <p:nvSpPr>
          <p:cNvPr id="25603" name="Content Placeholder 2"/>
          <p:cNvSpPr>
            <a:spLocks noGrp="1"/>
          </p:cNvSpPr>
          <p:nvPr>
            <p:ph idx="1"/>
          </p:nvPr>
        </p:nvSpPr>
        <p:spPr/>
        <p:txBody>
          <a:bodyPr>
            <a:normAutofit/>
          </a:bodyPr>
          <a:lstStyle/>
          <a:p>
            <a:pPr eaLnBrk="1" hangingPunct="1">
              <a:lnSpc>
                <a:spcPct val="80000"/>
              </a:lnSpc>
              <a:buFont typeface="Wingdings" charset="2"/>
              <a:buNone/>
            </a:pPr>
            <a:r>
              <a:rPr lang="en-US" altLang="x-none" sz="2200" dirty="0">
                <a:ea typeface="ＭＳ Ｐゴシック" charset="-128"/>
              </a:rPr>
              <a:t>In English, ‘to be [to exist] is to be perceived’</a:t>
            </a:r>
          </a:p>
          <a:p>
            <a:pPr eaLnBrk="1" hangingPunct="1">
              <a:lnSpc>
                <a:spcPct val="80000"/>
              </a:lnSpc>
              <a:buFont typeface="Wingdings" charset="2"/>
              <a:buNone/>
            </a:pPr>
            <a:r>
              <a:rPr lang="en-US" altLang="x-none" sz="2200" dirty="0">
                <a:ea typeface="ＭＳ Ｐゴシック" charset="-128"/>
              </a:rPr>
              <a:t>Berkeley provides many arguments to show we have zero reason to believe something can exist unperceived, but he provides a famous single argument, the so-called ‘</a:t>
            </a:r>
            <a:r>
              <a:rPr lang="en-US" altLang="x-none" sz="2200" dirty="0">
                <a:solidFill>
                  <a:srgbClr val="0000FF"/>
                </a:solidFill>
                <a:ea typeface="ＭＳ Ｐゴシック" charset="-128"/>
              </a:rPr>
              <a:t>Master Argument</a:t>
            </a:r>
            <a:r>
              <a:rPr lang="en-US" altLang="x-none" sz="2200" dirty="0">
                <a:ea typeface="ＭＳ Ｐゴシック" charset="-128"/>
              </a:rPr>
              <a:t>’, which he thinks settles the matter:</a:t>
            </a:r>
          </a:p>
          <a:p>
            <a:pPr eaLnBrk="1" hangingPunct="1">
              <a:lnSpc>
                <a:spcPct val="80000"/>
              </a:lnSpc>
              <a:buFont typeface="Wingdings" charset="2"/>
              <a:buNone/>
            </a:pPr>
            <a:r>
              <a:rPr lang="en-US" altLang="x-none" sz="2200" dirty="0">
                <a:solidFill>
                  <a:srgbClr val="0000FF"/>
                </a:solidFill>
                <a:ea typeface="ＭＳ Ｐゴシック" charset="-128"/>
              </a:rPr>
              <a:t>Look into your own thoughts, and try to conceive it possible for a sound or shape or motion or </a:t>
            </a:r>
            <a:r>
              <a:rPr lang="en-US" altLang="x-none" sz="2200" dirty="0" err="1">
                <a:solidFill>
                  <a:srgbClr val="0000FF"/>
                </a:solidFill>
                <a:ea typeface="ＭＳ Ｐゴシック" charset="-128"/>
              </a:rPr>
              <a:t>colour</a:t>
            </a:r>
            <a:r>
              <a:rPr lang="en-US" altLang="x-none" sz="2200" dirty="0">
                <a:solidFill>
                  <a:srgbClr val="0000FF"/>
                </a:solidFill>
                <a:ea typeface="ＭＳ Ｐゴシック" charset="-128"/>
              </a:rPr>
              <a:t> to exist outside the mind, or unperceived. Can you do it? This simple thought-experiment may make you see that what you have been defending is a downright contradiction.</a:t>
            </a:r>
          </a:p>
          <a:p>
            <a:pPr eaLnBrk="1" hangingPunct="1">
              <a:lnSpc>
                <a:spcPct val="80000"/>
              </a:lnSpc>
              <a:buFont typeface="Wingdings" charset="2"/>
              <a:buNone/>
            </a:pPr>
            <a:r>
              <a:rPr lang="en-US" altLang="x-none" sz="2000" dirty="0">
                <a:solidFill>
                  <a:srgbClr val="0000FF"/>
                </a:solidFill>
                <a:ea typeface="ＭＳ Ｐゴシック" charset="-128"/>
                <a:hlinkClick r:id="rId2"/>
              </a:rPr>
              <a:t>Berkeley, PHK, section 22</a:t>
            </a:r>
            <a:endParaRPr lang="en-US" altLang="x-none" sz="2800" dirty="0">
              <a:solidFill>
                <a:srgbClr val="0000FF"/>
              </a:solidFill>
              <a:ea typeface="ＭＳ Ｐゴシック"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94588" y="182563"/>
            <a:ext cx="1350962" cy="1838325"/>
          </a:xfrm>
          <a:prstGeom prst="rect">
            <a:avLst/>
          </a:prstGeom>
          <a:noFill/>
          <a:ln w="38100" cap="sq">
            <a:solidFill>
              <a:srgbClr val="660066"/>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0BEEC604-763A-B74F-8EFB-5C7443AE18C7}"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14</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55575" y="503238"/>
            <a:ext cx="7313613" cy="868362"/>
          </a:xfrm>
        </p:spPr>
        <p:txBody>
          <a:bodyPr/>
          <a:lstStyle/>
          <a:p>
            <a:pPr eaLnBrk="1" hangingPunct="1"/>
            <a:r>
              <a:rPr lang="en-US" altLang="x-none">
                <a:ea typeface="ＭＳ Ｐゴシック" charset="-128"/>
              </a:rPr>
              <a:t>Esse Est Percipi, aut Percipere</a:t>
            </a:r>
          </a:p>
        </p:txBody>
      </p:sp>
      <p:sp>
        <p:nvSpPr>
          <p:cNvPr id="25603" name="Content Placeholder 2"/>
          <p:cNvSpPr>
            <a:spLocks noGrp="1"/>
          </p:cNvSpPr>
          <p:nvPr>
            <p:ph idx="1"/>
          </p:nvPr>
        </p:nvSpPr>
        <p:spPr/>
        <p:txBody>
          <a:bodyPr>
            <a:normAutofit/>
          </a:bodyPr>
          <a:lstStyle/>
          <a:p>
            <a:pPr eaLnBrk="1" hangingPunct="1">
              <a:lnSpc>
                <a:spcPct val="80000"/>
              </a:lnSpc>
              <a:buFont typeface="Wingdings" charset="2"/>
              <a:buNone/>
            </a:pPr>
            <a:r>
              <a:rPr lang="en-US" altLang="x-none" sz="2000" dirty="0">
                <a:ea typeface="ＭＳ Ｐゴシック" charset="-128"/>
              </a:rPr>
              <a:t>In English, ‘to be [to exist] is to be perceived, </a:t>
            </a:r>
            <a:r>
              <a:rPr lang="en-US" altLang="x-none" sz="2000" dirty="0">
                <a:solidFill>
                  <a:srgbClr val="0000FF"/>
                </a:solidFill>
                <a:ea typeface="ＭＳ Ｐゴシック" charset="-128"/>
              </a:rPr>
              <a:t>or to perceive</a:t>
            </a:r>
            <a:r>
              <a:rPr lang="en-US" altLang="x-none" sz="2000" dirty="0">
                <a:ea typeface="ＭＳ Ｐゴシック" charset="-128"/>
              </a:rPr>
              <a:t>’</a:t>
            </a:r>
          </a:p>
          <a:p>
            <a:pPr eaLnBrk="1" hangingPunct="1">
              <a:lnSpc>
                <a:spcPct val="80000"/>
              </a:lnSpc>
              <a:buFont typeface="Wingdings" charset="2"/>
              <a:buNone/>
            </a:pPr>
            <a:r>
              <a:rPr lang="en-US" altLang="x-none" sz="2000" dirty="0">
                <a:ea typeface="ＭＳ Ｐゴシック" charset="-128"/>
              </a:rPr>
              <a:t>26. </a:t>
            </a:r>
            <a:r>
              <a:rPr lang="en-US" altLang="x-none" sz="2000" dirty="0">
                <a:solidFill>
                  <a:srgbClr val="0000FF"/>
                </a:solidFill>
                <a:ea typeface="ＭＳ Ｐゴシック" charset="-128"/>
              </a:rPr>
              <a:t>We perceive a continual stream of ideas: new ones appear, others are changed or totally disappear. These ideas must have a cause—something they depend on, something that produces and changes them. It is clear from 25 that this cause cannot be any quality or idea or combination of ideas, because that section shows that ideas are inactive, i.e. have no causal powers; and thus qualities have no powers either, because qualities are ideas. So the cause must be a substance, because reality consists of nothing but substances and their qualities. It cannot be a corporeal or material substance, because I have shown that there is no such thing. We must therefore conclude that the cause of ideas is an incorporeal active substance—a spirit.</a:t>
            </a:r>
          </a:p>
          <a:p>
            <a:pPr eaLnBrk="1" hangingPunct="1">
              <a:lnSpc>
                <a:spcPct val="80000"/>
              </a:lnSpc>
              <a:buFont typeface="Wingdings" charset="2"/>
              <a:buNone/>
            </a:pPr>
            <a:r>
              <a:rPr lang="en-US" altLang="x-none" sz="2000" dirty="0">
                <a:solidFill>
                  <a:srgbClr val="0000FF"/>
                </a:solidFill>
                <a:ea typeface="ＭＳ Ｐゴシック" charset="-128"/>
                <a:hlinkClick r:id="rId2"/>
              </a:rPr>
              <a:t>Berkeley, PHK, section 26</a:t>
            </a:r>
            <a:endParaRPr lang="en-US" altLang="x-none" sz="2000" dirty="0">
              <a:solidFill>
                <a:srgbClr val="0000FF"/>
              </a:solidFill>
              <a:ea typeface="ＭＳ Ｐゴシック"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94588" y="182563"/>
            <a:ext cx="1350962" cy="1838325"/>
          </a:xfrm>
          <a:prstGeom prst="rect">
            <a:avLst/>
          </a:prstGeom>
          <a:noFill/>
          <a:ln w="38100" cap="sq">
            <a:solidFill>
              <a:srgbClr val="660066"/>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3EFD3502-5D60-CC48-87AC-499F156A6F33}"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15</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
        <p:nvSpPr>
          <p:cNvPr id="8" name="Triangle 7">
            <a:extLst>
              <a:ext uri="{FF2B5EF4-FFF2-40B4-BE49-F238E27FC236}">
                <a16:creationId xmlns:a16="http://schemas.microsoft.com/office/drawing/2014/main" id="{122753C1-6315-E645-B52C-8219C2C48F9E}"/>
              </a:ext>
            </a:extLst>
          </p:cNvPr>
          <p:cNvSpPr/>
          <p:nvPr/>
        </p:nvSpPr>
        <p:spPr>
          <a:xfrm>
            <a:off x="1200150" y="5791200"/>
            <a:ext cx="235744" cy="130345"/>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9F155C3-E368-9849-AE13-3ACA6742D1ED}"/>
              </a:ext>
            </a:extLst>
          </p:cNvPr>
          <p:cNvSpPr txBox="1"/>
          <p:nvPr/>
        </p:nvSpPr>
        <p:spPr>
          <a:xfrm>
            <a:off x="303213" y="5921545"/>
            <a:ext cx="4249809" cy="923330"/>
          </a:xfrm>
          <a:prstGeom prst="rect">
            <a:avLst/>
          </a:prstGeom>
          <a:noFill/>
        </p:spPr>
        <p:txBody>
          <a:bodyPr wrap="square" rtlCol="0">
            <a:spAutoFit/>
          </a:bodyPr>
          <a:lstStyle/>
          <a:p>
            <a:r>
              <a:rPr lang="en-US" dirty="0"/>
              <a:t>Click this link to read 25, The Manifest Qualities Thesis, and also paragraph 8 on The Likeness Principle.</a:t>
            </a:r>
          </a:p>
        </p:txBody>
      </p:sp>
    </p:spTree>
    <p:extLst>
      <p:ext uri="{BB962C8B-B14F-4D97-AF65-F5344CB8AC3E}">
        <p14:creationId xmlns:p14="http://schemas.microsoft.com/office/powerpoint/2010/main" val="3692292088"/>
      </p:ext>
    </p:extLst>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5575" y="503238"/>
            <a:ext cx="7313613" cy="868362"/>
          </a:xfrm>
        </p:spPr>
        <p:txBody>
          <a:bodyPr/>
          <a:lstStyle/>
          <a:p>
            <a:pPr eaLnBrk="1" hangingPunct="1"/>
            <a:r>
              <a:rPr lang="en-US" altLang="x-none">
                <a:ea typeface="ＭＳ Ｐゴシック" charset="-128"/>
              </a:rPr>
              <a:t>God’s Existence</a:t>
            </a:r>
          </a:p>
        </p:txBody>
      </p:sp>
      <p:sp>
        <p:nvSpPr>
          <p:cNvPr id="25603" name="Content Placeholder 2"/>
          <p:cNvSpPr>
            <a:spLocks noGrp="1"/>
          </p:cNvSpPr>
          <p:nvPr>
            <p:ph idx="1"/>
          </p:nvPr>
        </p:nvSpPr>
        <p:spPr>
          <a:xfrm>
            <a:off x="914400" y="1735138"/>
            <a:ext cx="7313613" cy="4781550"/>
          </a:xfrm>
        </p:spPr>
        <p:txBody>
          <a:bodyPr>
            <a:normAutofit/>
          </a:bodyPr>
          <a:lstStyle/>
          <a:p>
            <a:pPr eaLnBrk="1" hangingPunct="1">
              <a:lnSpc>
                <a:spcPct val="90000"/>
              </a:lnSpc>
              <a:buFont typeface="Wingdings" charset="2"/>
              <a:buNone/>
            </a:pPr>
            <a:r>
              <a:rPr lang="en-US" altLang="x-none" sz="2000" dirty="0">
                <a:ea typeface="ＭＳ Ｐゴシック" charset="-128"/>
              </a:rPr>
              <a:t>What ‘spirits’ … or minds, exist?</a:t>
            </a:r>
          </a:p>
          <a:p>
            <a:pPr eaLnBrk="1" hangingPunct="1">
              <a:lnSpc>
                <a:spcPct val="90000"/>
              </a:lnSpc>
              <a:buFont typeface="Wingdings" charset="2"/>
              <a:buNone/>
            </a:pPr>
            <a:r>
              <a:rPr lang="en-US" altLang="x-none" sz="2000" dirty="0">
                <a:ea typeface="ＭＳ Ｐゴシック" charset="-128"/>
              </a:rPr>
              <a:t>30. </a:t>
            </a:r>
            <a:r>
              <a:rPr lang="en-US" altLang="x-none" sz="2000" dirty="0">
                <a:solidFill>
                  <a:srgbClr val="0000FF"/>
                </a:solidFill>
                <a:ea typeface="ＭＳ Ｐゴシック" charset="-128"/>
              </a:rPr>
              <a:t>The ideas of sense are stronger, livelier, and clearer than those of the imagination; and they are also steady, orderly and coherent. Ideas that people bring into their own minds at will are often random and jumbled, but the ideas of sense aren’t like that: they come in a regular series, and are inter-related in admirable ways that show us the wisdom and benevolence of the series’ author. The phrase ‘the laws of nature’ names the set rules or established methods whereby the mind we depend on—that is, God—arouses in us the ideas of sense. We learn what they are by experience, which teaches us that such and such ideas are ordinarily accompanied or followed by such and such others.</a:t>
            </a:r>
          </a:p>
          <a:p>
            <a:pPr eaLnBrk="1" hangingPunct="1">
              <a:lnSpc>
                <a:spcPct val="90000"/>
              </a:lnSpc>
              <a:buFont typeface="Wingdings" charset="2"/>
              <a:buNone/>
            </a:pPr>
            <a:r>
              <a:rPr lang="en-US" altLang="x-none" sz="1800" dirty="0">
                <a:solidFill>
                  <a:srgbClr val="0000FF"/>
                </a:solidFill>
                <a:ea typeface="ＭＳ Ｐゴシック" charset="-128"/>
                <a:hlinkClick r:id="rId2"/>
              </a:rPr>
              <a:t>Berkeley, PHK, section 30</a:t>
            </a:r>
            <a:endParaRPr lang="en-US" altLang="x-none" sz="1800" dirty="0">
              <a:solidFill>
                <a:srgbClr val="0000FF"/>
              </a:solidFill>
              <a:ea typeface="ＭＳ Ｐゴシック" charset="-128"/>
            </a:endParaRPr>
          </a:p>
          <a:p>
            <a:pPr eaLnBrk="1" hangingPunct="1">
              <a:lnSpc>
                <a:spcPct val="90000"/>
              </a:lnSpc>
              <a:buFont typeface="Wingdings" charset="2"/>
              <a:buNone/>
            </a:pPr>
            <a:r>
              <a:rPr lang="en-US" altLang="x-none" sz="1800" dirty="0">
                <a:solidFill>
                  <a:srgbClr val="0000FF"/>
                </a:solidFill>
                <a:ea typeface="ＭＳ Ｐゴシック" charset="-128"/>
              </a:rPr>
              <a:t>“All that we see or seem, ____________________________________” -Poe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94588" y="182563"/>
            <a:ext cx="1350962" cy="1838325"/>
          </a:xfrm>
          <a:prstGeom prst="rect">
            <a:avLst/>
          </a:prstGeom>
          <a:noFill/>
          <a:ln w="38100" cap="sq">
            <a:solidFill>
              <a:srgbClr val="660066"/>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63F78415-9F3A-6C42-890B-B72E6A60A2E9}"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16</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914400" y="2308225"/>
            <a:ext cx="7313613" cy="4056063"/>
          </a:xfrm>
        </p:spPr>
        <p:txBody>
          <a:bodyPr/>
          <a:lstStyle/>
          <a:p>
            <a:pPr eaLnBrk="1" hangingPunct="1">
              <a:buFontTx/>
              <a:buNone/>
            </a:pPr>
            <a:r>
              <a:rPr lang="en-US" altLang="x-none">
                <a:ea typeface="ＭＳ Ｐゴシック" charset="-128"/>
              </a:rPr>
              <a:t>According to Berkeley, human knowledge extends this far:</a:t>
            </a:r>
          </a:p>
          <a:p>
            <a:pPr eaLnBrk="1" hangingPunct="1">
              <a:buFontTx/>
              <a:buNone/>
            </a:pPr>
            <a:r>
              <a:rPr lang="en-US" altLang="x-none">
                <a:ea typeface="ＭＳ Ｐゴシック" charset="-128"/>
              </a:rPr>
              <a:t>Of ourselves, to explain manipulation of ideas (slide 15)</a:t>
            </a:r>
          </a:p>
          <a:p>
            <a:pPr eaLnBrk="1" hangingPunct="1">
              <a:buFontTx/>
              <a:buNone/>
            </a:pPr>
            <a:r>
              <a:rPr lang="en-US" altLang="x-none">
                <a:ea typeface="ＭＳ Ｐゴシック" charset="-128"/>
              </a:rPr>
              <a:t>Of God, to explain lawful behavior of ideas (slide 16)</a:t>
            </a:r>
          </a:p>
          <a:p>
            <a:pPr eaLnBrk="1" hangingPunct="1">
              <a:buFontTx/>
              <a:buNone/>
            </a:pPr>
            <a:r>
              <a:rPr lang="en-US" altLang="x-none">
                <a:ea typeface="ＭＳ Ｐゴシック" charset="-128"/>
              </a:rPr>
              <a:t>Of other selves and physical things, …</a:t>
            </a:r>
          </a:p>
          <a:p>
            <a:pPr lvl="1" eaLnBrk="1" hangingPunct="1">
              <a:buFont typeface="Wingdings" charset="2"/>
              <a:buChar char="u"/>
            </a:pPr>
            <a:r>
              <a:rPr lang="en-US" altLang="x-none">
                <a:ea typeface="ＭＳ Ｐゴシック" charset="-128"/>
              </a:rPr>
              <a:t>other selves (spirits) are known by effects</a:t>
            </a:r>
          </a:p>
          <a:p>
            <a:pPr lvl="1" eaLnBrk="1" hangingPunct="1">
              <a:buFont typeface="Wingdings" charset="2"/>
              <a:buChar char="u"/>
            </a:pPr>
            <a:r>
              <a:rPr lang="en-US" altLang="x-none">
                <a:solidFill>
                  <a:srgbClr val="0000FF"/>
                </a:solidFill>
                <a:ea typeface="ＭＳ Ｐゴシック" charset="-128"/>
              </a:rPr>
              <a:t>physical things are impossible</a:t>
            </a:r>
          </a:p>
        </p:txBody>
      </p:sp>
      <p:sp>
        <p:nvSpPr>
          <p:cNvPr id="4" name="Slide Number Placeholder 3"/>
          <p:cNvSpPr>
            <a:spLocks noGrp="1"/>
          </p:cNvSpPr>
          <p:nvPr>
            <p:ph type="sldNum" sz="quarter" idx="12"/>
          </p:nvPr>
        </p:nvSpPr>
        <p:spPr>
          <a:xfrm>
            <a:off x="7521388" y="5476097"/>
            <a:ext cx="1483056" cy="851848"/>
          </a:xfrm>
        </p:spPr>
        <p:txBody>
          <a:bodyPr rtlCol="0"/>
          <a:lstStyle/>
          <a:p>
            <a:pPr>
              <a:defRPr/>
            </a:pPr>
            <a:fld id="{5E74DBA7-053B-124E-8BB2-E4F0F7F1C941}"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17</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
        <p:nvSpPr>
          <p:cNvPr id="6" name="Title 1"/>
          <p:cNvSpPr>
            <a:spLocks noGrp="1"/>
          </p:cNvSpPr>
          <p:nvPr>
            <p:ph type="title"/>
          </p:nvPr>
        </p:nvSpPr>
        <p:spPr>
          <a:xfrm>
            <a:off x="685800" y="66675"/>
            <a:ext cx="6696075" cy="1371600"/>
          </a:xfrm>
        </p:spPr>
        <p:txBody>
          <a:bodyPr>
            <a:normAutofit/>
          </a:bodyPr>
          <a:lstStyle/>
          <a:p>
            <a:pPr eaLnBrk="1" hangingPunct="1"/>
            <a:r>
              <a:rPr lang="en-US" altLang="x-none" sz="4100">
                <a:ea typeface="ＭＳ Ｐゴシック" charset="-128"/>
              </a:rPr>
              <a:t>Does the Mind Know an External World?</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94588" y="182563"/>
            <a:ext cx="1350962" cy="1838325"/>
          </a:xfrm>
          <a:prstGeom prst="rect">
            <a:avLst/>
          </a:prstGeom>
          <a:noFill/>
          <a:ln w="38100" cap="sq">
            <a:solidFill>
              <a:srgbClr val="660066"/>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x-none">
                <a:ea typeface="ＭＳ Ｐゴシック" charset="-128"/>
              </a:rPr>
              <a:t>David Hume</a:t>
            </a:r>
          </a:p>
        </p:txBody>
      </p:sp>
      <p:sp>
        <p:nvSpPr>
          <p:cNvPr id="3" name="Content Placeholder 2"/>
          <p:cNvSpPr>
            <a:spLocks noGrp="1"/>
          </p:cNvSpPr>
          <p:nvPr>
            <p:ph idx="1"/>
          </p:nvPr>
        </p:nvSpPr>
        <p:spPr>
          <a:xfrm>
            <a:off x="914400" y="2097088"/>
            <a:ext cx="7313613" cy="4056062"/>
          </a:xfrm>
        </p:spPr>
        <p:txBody>
          <a:bodyPr>
            <a:normAutofit/>
          </a:bodyPr>
          <a:lstStyle/>
          <a:p>
            <a:pPr eaLnBrk="1" hangingPunct="1">
              <a:lnSpc>
                <a:spcPct val="80000"/>
              </a:lnSpc>
              <a:buFontTx/>
              <a:buNone/>
            </a:pPr>
            <a:r>
              <a:rPr lang="en-US" altLang="x-none" sz="2200" dirty="0">
                <a:ea typeface="ＭＳ Ｐゴシック" charset="-128"/>
              </a:rPr>
              <a:t>Like Locke, Hume believes all perceptions arises from</a:t>
            </a:r>
          </a:p>
          <a:p>
            <a:pPr lvl="1" eaLnBrk="1" hangingPunct="1">
              <a:lnSpc>
                <a:spcPct val="80000"/>
              </a:lnSpc>
              <a:buFont typeface="Arial" charset="0"/>
              <a:buChar char="•"/>
            </a:pPr>
            <a:r>
              <a:rPr lang="en-US" altLang="x-none" sz="2000" dirty="0">
                <a:solidFill>
                  <a:srgbClr val="0000FF"/>
                </a:solidFill>
                <a:ea typeface="ＭＳ Ｐゴシック" charset="-128"/>
              </a:rPr>
              <a:t>Sensation (outward sentiment)</a:t>
            </a:r>
          </a:p>
          <a:p>
            <a:pPr lvl="1" eaLnBrk="1" hangingPunct="1">
              <a:lnSpc>
                <a:spcPct val="80000"/>
              </a:lnSpc>
              <a:buFont typeface="Arial" charset="0"/>
              <a:buChar char="•"/>
            </a:pPr>
            <a:r>
              <a:rPr lang="en-US" altLang="x-none" sz="2000" dirty="0">
                <a:solidFill>
                  <a:srgbClr val="0000FF"/>
                </a:solidFill>
                <a:ea typeface="ＭＳ Ｐゴシック" charset="-128"/>
              </a:rPr>
              <a:t>Reflection (inward sentiment)</a:t>
            </a:r>
          </a:p>
          <a:p>
            <a:pPr eaLnBrk="1" hangingPunct="1">
              <a:lnSpc>
                <a:spcPct val="80000"/>
              </a:lnSpc>
              <a:buFontTx/>
              <a:buNone/>
            </a:pPr>
            <a:r>
              <a:rPr lang="en-US" altLang="x-none" sz="2200" dirty="0">
                <a:solidFill>
                  <a:srgbClr val="404040"/>
                </a:solidFill>
                <a:ea typeface="ＭＳ Ｐゴシック" charset="-128"/>
              </a:rPr>
              <a:t>All perceptions he divides into two categories:</a:t>
            </a:r>
          </a:p>
          <a:p>
            <a:pPr lvl="1" eaLnBrk="1" hangingPunct="1">
              <a:lnSpc>
                <a:spcPct val="80000"/>
              </a:lnSpc>
              <a:buFont typeface="Arial" charset="0"/>
              <a:buChar char="•"/>
            </a:pPr>
            <a:r>
              <a:rPr lang="en-US" altLang="x-none" sz="2000" dirty="0">
                <a:solidFill>
                  <a:srgbClr val="0000FF"/>
                </a:solidFill>
                <a:ea typeface="ＭＳ Ｐゴシック" charset="-128"/>
              </a:rPr>
              <a:t>Impressions</a:t>
            </a:r>
          </a:p>
          <a:p>
            <a:pPr lvl="1" eaLnBrk="1" hangingPunct="1">
              <a:lnSpc>
                <a:spcPct val="80000"/>
              </a:lnSpc>
              <a:buFont typeface="Arial" charset="0"/>
              <a:buChar char="•"/>
            </a:pPr>
            <a:r>
              <a:rPr lang="en-US" altLang="x-none" sz="2000" dirty="0">
                <a:solidFill>
                  <a:srgbClr val="0000FF"/>
                </a:solidFill>
                <a:ea typeface="ＭＳ Ｐゴシック" charset="-128"/>
              </a:rPr>
              <a:t>Ideas</a:t>
            </a:r>
          </a:p>
          <a:p>
            <a:pPr eaLnBrk="1" hangingPunct="1">
              <a:lnSpc>
                <a:spcPct val="80000"/>
              </a:lnSpc>
              <a:buFontTx/>
              <a:buNone/>
            </a:pPr>
            <a:r>
              <a:rPr lang="en-US" altLang="x-none" sz="2200" dirty="0">
                <a:solidFill>
                  <a:srgbClr val="0000FF"/>
                </a:solidFill>
                <a:ea typeface="ＭＳ Ｐゴシック" charset="-128"/>
              </a:rPr>
              <a:t>By the term ‘impression’, then, I mean all our more lively perceptions when we hear or see or feel or love or hate or desire or will. These are to be distinguished from ideas, which are the fainter perceptions of which we are conscious when we reflect on [= ‘look inwards at’] our impressions. </a:t>
            </a:r>
            <a:r>
              <a:rPr lang="en-US" altLang="x-none" sz="1600" dirty="0">
                <a:solidFill>
                  <a:srgbClr val="404040"/>
                </a:solidFill>
                <a:ea typeface="ＭＳ Ｐゴシック" charset="-128"/>
                <a:hlinkClick r:id="rId2"/>
              </a:rPr>
              <a:t>Hume, EHU, section 2</a:t>
            </a:r>
            <a:endParaRPr lang="en-US" altLang="x-none" sz="2200" dirty="0">
              <a:solidFill>
                <a:srgbClr val="404040"/>
              </a:solidFill>
              <a:ea typeface="ＭＳ Ｐゴシック" charset="-128"/>
            </a:endParaRPr>
          </a:p>
          <a:p>
            <a:pPr eaLnBrk="1" hangingPunct="1">
              <a:lnSpc>
                <a:spcPct val="80000"/>
              </a:lnSpc>
              <a:buFontTx/>
              <a:buNone/>
            </a:pPr>
            <a:endParaRPr lang="en-US" altLang="x-none" sz="2200" dirty="0">
              <a:solidFill>
                <a:srgbClr val="0000FF"/>
              </a:solidFill>
              <a:ea typeface="ＭＳ Ｐゴシック"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59650" y="207963"/>
            <a:ext cx="1319213" cy="1787525"/>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121C9A16-F7D6-A44D-9079-2A1E52E47C41}"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18</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x-none">
                <a:ea typeface="ＭＳ Ｐゴシック" charset="-128"/>
              </a:rPr>
              <a:t>Copy Principle</a:t>
            </a:r>
          </a:p>
        </p:txBody>
      </p:sp>
      <p:sp>
        <p:nvSpPr>
          <p:cNvPr id="3" name="Content Placeholder 2"/>
          <p:cNvSpPr>
            <a:spLocks noGrp="1"/>
          </p:cNvSpPr>
          <p:nvPr>
            <p:ph idx="1"/>
          </p:nvPr>
        </p:nvSpPr>
        <p:spPr>
          <a:xfrm>
            <a:off x="914400" y="2097088"/>
            <a:ext cx="7313613" cy="4056062"/>
          </a:xfrm>
        </p:spPr>
        <p:txBody>
          <a:bodyPr>
            <a:normAutofit/>
          </a:bodyPr>
          <a:lstStyle/>
          <a:p>
            <a:pPr eaLnBrk="1" hangingPunct="1">
              <a:buFontTx/>
              <a:buNone/>
            </a:pPr>
            <a:r>
              <a:rPr lang="en-US" altLang="x-none" dirty="0">
                <a:solidFill>
                  <a:srgbClr val="0000FF"/>
                </a:solidFill>
                <a:ea typeface="ＭＳ Ｐゴシック" charset="-128"/>
              </a:rPr>
              <a:t>Put in philosophical terminology: all our ideas or more feeble perceptions are copies of our impressions or more lively ones. </a:t>
            </a:r>
            <a:r>
              <a:rPr lang="en-US" altLang="x-none" sz="1600" dirty="0">
                <a:solidFill>
                  <a:srgbClr val="404040"/>
                </a:solidFill>
                <a:ea typeface="ＭＳ Ｐゴシック" charset="-128"/>
                <a:hlinkClick r:id="rId2"/>
              </a:rPr>
              <a:t>Hume, EHU, section 2</a:t>
            </a:r>
            <a:endParaRPr lang="en-US" altLang="x-none" dirty="0">
              <a:solidFill>
                <a:srgbClr val="0000FF"/>
              </a:solidFill>
              <a:ea typeface="ＭＳ Ｐゴシック" charset="-128"/>
            </a:endParaRPr>
          </a:p>
          <a:p>
            <a:pPr eaLnBrk="1" hangingPunct="1">
              <a:buFontTx/>
              <a:buNone/>
            </a:pPr>
            <a:r>
              <a:rPr lang="en-US" altLang="x-none" dirty="0">
                <a:solidFill>
                  <a:srgbClr val="262626"/>
                </a:solidFill>
                <a:ea typeface="ＭＳ Ｐゴシック" charset="-128"/>
              </a:rPr>
              <a:t>Hume argues that, unless some belief can be traced back to an originating impression, it will be the product of ‘fancy’ or imagination, and is to be rejected.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59650" y="207963"/>
            <a:ext cx="1319213" cy="1787525"/>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F209FCF3-E093-CF41-9CD2-663BC4216DE3}"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19</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685800" y="2362200"/>
            <a:ext cx="7543800" cy="1588"/>
          </a:xfrm>
          <a:prstGeom prst="line">
            <a:avLst/>
          </a:prstGeom>
          <a:noFill/>
          <a:ln w="38100">
            <a:solidFill>
              <a:srgbClr val="108BB4"/>
            </a:solidFill>
            <a:round/>
            <a:headEnd/>
            <a:tailEnd/>
          </a:ln>
          <a:effectLst>
            <a:outerShdw blurRad="63500" dist="38100" dir="5400000" rotWithShape="0">
              <a:srgbClr val="000000">
                <a:alpha val="43137"/>
              </a:srgbClr>
            </a:outerShdw>
          </a:effectLst>
          <a:extLst>
            <a:ext uri="{909E8E84-426E-40DD-AFC4-6F175D3DCCD1}">
              <a14:hiddenFill xmlns:a14="http://schemas.microsoft.com/office/drawing/2010/main">
                <a:noFill/>
              </a14:hiddenFill>
            </a:ext>
          </a:extLst>
        </p:spPr>
      </p:cxnSp>
      <p:sp>
        <p:nvSpPr>
          <p:cNvPr id="25603" name="TextBox 4"/>
          <p:cNvSpPr txBox="1">
            <a:spLocks noChangeArrowheads="1"/>
          </p:cNvSpPr>
          <p:nvPr/>
        </p:nvSpPr>
        <p:spPr bwMode="auto">
          <a:xfrm>
            <a:off x="438150" y="19812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latin typeface="Calisto MT" charset="0"/>
              </a:rPr>
              <a:t>1600</a:t>
            </a:r>
          </a:p>
        </p:txBody>
      </p:sp>
      <p:sp>
        <p:nvSpPr>
          <p:cNvPr id="25604" name="TextBox 5"/>
          <p:cNvSpPr txBox="1">
            <a:spLocks noChangeArrowheads="1"/>
          </p:cNvSpPr>
          <p:nvPr/>
        </p:nvSpPr>
        <p:spPr bwMode="auto">
          <a:xfrm>
            <a:off x="7772400" y="19812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latin typeface="Calisto MT" charset="0"/>
              </a:rPr>
              <a:t>1800</a:t>
            </a:r>
          </a:p>
        </p:txBody>
      </p:sp>
      <p:sp>
        <p:nvSpPr>
          <p:cNvPr id="25605" name="TextBox 6"/>
          <p:cNvSpPr txBox="1">
            <a:spLocks noChangeArrowheads="1"/>
          </p:cNvSpPr>
          <p:nvPr/>
        </p:nvSpPr>
        <p:spPr bwMode="auto">
          <a:xfrm>
            <a:off x="5821363" y="3155950"/>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0070C0"/>
                </a:solidFill>
                <a:latin typeface="Calisto MT" charset="0"/>
              </a:rPr>
              <a:t>Kant </a:t>
            </a:r>
            <a:r>
              <a:rPr lang="en-US" altLang="x-none" sz="1200">
                <a:solidFill>
                  <a:srgbClr val="0070C0"/>
                </a:solidFill>
                <a:latin typeface="Calisto MT" charset="0"/>
              </a:rPr>
              <a:t>(1724-1804)</a:t>
            </a:r>
          </a:p>
        </p:txBody>
      </p:sp>
      <p:sp>
        <p:nvSpPr>
          <p:cNvPr id="25606" name="Flowchart: Merge 5"/>
          <p:cNvSpPr>
            <a:spLocks noChangeArrowheads="1"/>
          </p:cNvSpPr>
          <p:nvPr/>
        </p:nvSpPr>
        <p:spPr bwMode="auto">
          <a:xfrm>
            <a:off x="685800" y="2362200"/>
            <a:ext cx="228600" cy="152400"/>
          </a:xfrm>
          <a:prstGeom prst="flowChartMerge">
            <a:avLst/>
          </a:prstGeom>
          <a:solidFill>
            <a:schemeClr val="accent1"/>
          </a:solidFill>
          <a:ln w="9525">
            <a:solidFill>
              <a:schemeClr val="tx1"/>
            </a:solidFill>
            <a:round/>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5607" name="Flowchart: Merge 6"/>
          <p:cNvSpPr>
            <a:spLocks noChangeArrowheads="1"/>
          </p:cNvSpPr>
          <p:nvPr/>
        </p:nvSpPr>
        <p:spPr bwMode="auto">
          <a:xfrm>
            <a:off x="8001000" y="2362200"/>
            <a:ext cx="228600" cy="152400"/>
          </a:xfrm>
          <a:prstGeom prst="flowChartMerge">
            <a:avLst/>
          </a:prstGeom>
          <a:solidFill>
            <a:schemeClr val="accent1"/>
          </a:solidFill>
          <a:ln w="9525">
            <a:solidFill>
              <a:schemeClr val="tx1"/>
            </a:solidFill>
            <a:round/>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5608" name="Left Brace 9"/>
          <p:cNvSpPr>
            <a:spLocks/>
          </p:cNvSpPr>
          <p:nvPr/>
        </p:nvSpPr>
        <p:spPr bwMode="auto">
          <a:xfrm rot="-5400000">
            <a:off x="6565900" y="1363663"/>
            <a:ext cx="584200" cy="2895600"/>
          </a:xfrm>
          <a:prstGeom prst="leftBrace">
            <a:avLst>
              <a:gd name="adj1" fmla="val 10624"/>
              <a:gd name="adj2" fmla="val 37514"/>
            </a:avLst>
          </a:prstGeom>
          <a:noFill/>
          <a:ln w="28575">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5609" name="Flowchart: Merge 8"/>
          <p:cNvSpPr>
            <a:spLocks noChangeArrowheads="1"/>
          </p:cNvSpPr>
          <p:nvPr/>
        </p:nvSpPr>
        <p:spPr bwMode="auto">
          <a:xfrm>
            <a:off x="4343400" y="2366963"/>
            <a:ext cx="228600" cy="152400"/>
          </a:xfrm>
          <a:prstGeom prst="flowChartMerge">
            <a:avLst/>
          </a:prstGeom>
          <a:solidFill>
            <a:schemeClr val="accent1"/>
          </a:solidFill>
          <a:ln w="9525">
            <a:solidFill>
              <a:schemeClr val="tx1"/>
            </a:solidFill>
            <a:round/>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5610" name="Flowchart: Merge 9"/>
          <p:cNvSpPr>
            <a:spLocks noChangeArrowheads="1"/>
          </p:cNvSpPr>
          <p:nvPr/>
        </p:nvSpPr>
        <p:spPr bwMode="auto">
          <a:xfrm>
            <a:off x="2590800" y="2362200"/>
            <a:ext cx="228600" cy="152400"/>
          </a:xfrm>
          <a:prstGeom prst="flowChartMerge">
            <a:avLst/>
          </a:prstGeom>
          <a:solidFill>
            <a:schemeClr val="accent1"/>
          </a:solidFill>
          <a:ln w="9525">
            <a:solidFill>
              <a:schemeClr val="tx1"/>
            </a:solidFill>
            <a:round/>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5611" name="Flowchart: Merge 10"/>
          <p:cNvSpPr>
            <a:spLocks noChangeArrowheads="1"/>
          </p:cNvSpPr>
          <p:nvPr/>
        </p:nvSpPr>
        <p:spPr bwMode="auto">
          <a:xfrm>
            <a:off x="6172200" y="2362200"/>
            <a:ext cx="228600" cy="152400"/>
          </a:xfrm>
          <a:prstGeom prst="flowChartMerge">
            <a:avLst/>
          </a:prstGeom>
          <a:solidFill>
            <a:schemeClr val="accent1"/>
          </a:solidFill>
          <a:ln w="9525">
            <a:solidFill>
              <a:schemeClr val="tx1"/>
            </a:solidFill>
            <a:round/>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5612" name="Left Brace 13"/>
          <p:cNvSpPr>
            <a:spLocks/>
          </p:cNvSpPr>
          <p:nvPr/>
        </p:nvSpPr>
        <p:spPr bwMode="auto">
          <a:xfrm rot="5400000">
            <a:off x="2958307" y="740568"/>
            <a:ext cx="609600" cy="2563813"/>
          </a:xfrm>
          <a:prstGeom prst="leftBrace">
            <a:avLst>
              <a:gd name="adj1" fmla="val 8334"/>
              <a:gd name="adj2" fmla="val 84060"/>
            </a:avLst>
          </a:pr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5613" name="TextBox 14"/>
          <p:cNvSpPr txBox="1">
            <a:spLocks noChangeArrowheads="1"/>
          </p:cNvSpPr>
          <p:nvPr/>
        </p:nvSpPr>
        <p:spPr bwMode="auto">
          <a:xfrm>
            <a:off x="6934200" y="3525838"/>
            <a:ext cx="1447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a:latin typeface="Calisto MT" charset="0"/>
              </a:rPr>
              <a:t>Germany</a:t>
            </a:r>
            <a:endParaRPr lang="en-US" altLang="x-none" sz="1600">
              <a:latin typeface="Calisto MT" charset="0"/>
            </a:endParaRPr>
          </a:p>
        </p:txBody>
      </p:sp>
      <p:sp>
        <p:nvSpPr>
          <p:cNvPr id="25614" name="TextBox 15"/>
          <p:cNvSpPr txBox="1">
            <a:spLocks noChangeArrowheads="1"/>
          </p:cNvSpPr>
          <p:nvPr/>
        </p:nvSpPr>
        <p:spPr bwMode="auto">
          <a:xfrm>
            <a:off x="803275" y="771525"/>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a:latin typeface="Calisto MT" charset="0"/>
              </a:rPr>
              <a:t>England</a:t>
            </a:r>
            <a:endParaRPr lang="en-US" altLang="x-none" sz="1600">
              <a:latin typeface="Calisto MT" charset="0"/>
            </a:endParaRPr>
          </a:p>
        </p:txBody>
      </p:sp>
      <p:sp>
        <p:nvSpPr>
          <p:cNvPr id="25615" name="TextBox 16"/>
          <p:cNvSpPr txBox="1">
            <a:spLocks noChangeArrowheads="1"/>
          </p:cNvSpPr>
          <p:nvPr/>
        </p:nvSpPr>
        <p:spPr bwMode="auto">
          <a:xfrm>
            <a:off x="2057400" y="1327150"/>
            <a:ext cx="1690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C00000"/>
                </a:solidFill>
                <a:latin typeface="Calisto MT" charset="0"/>
              </a:rPr>
              <a:t>Locke </a:t>
            </a:r>
            <a:r>
              <a:rPr lang="en-US" altLang="x-none" sz="1200">
                <a:solidFill>
                  <a:srgbClr val="C00000"/>
                </a:solidFill>
                <a:latin typeface="Calisto MT" charset="0"/>
              </a:rPr>
              <a:t>(1632-1704)</a:t>
            </a:r>
          </a:p>
        </p:txBody>
      </p:sp>
      <p:sp>
        <p:nvSpPr>
          <p:cNvPr id="25616" name="Left Brace 17"/>
          <p:cNvSpPr>
            <a:spLocks/>
          </p:cNvSpPr>
          <p:nvPr/>
        </p:nvSpPr>
        <p:spPr bwMode="auto">
          <a:xfrm rot="5400000">
            <a:off x="4838700" y="374650"/>
            <a:ext cx="609600" cy="2514600"/>
          </a:xfrm>
          <a:prstGeom prst="leftBrace">
            <a:avLst>
              <a:gd name="adj1" fmla="val 8326"/>
              <a:gd name="adj2" fmla="val 62278"/>
            </a:avLst>
          </a:prstGeom>
          <a:noFill/>
          <a:ln w="28575">
            <a:solidFill>
              <a:srgbClr val="7030A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solidFill>
                <a:srgbClr val="7030A0"/>
              </a:solidFill>
              <a:latin typeface="Times New Roman" charset="0"/>
            </a:endParaRPr>
          </a:p>
        </p:txBody>
      </p:sp>
      <p:sp>
        <p:nvSpPr>
          <p:cNvPr id="25617" name="TextBox 18"/>
          <p:cNvSpPr txBox="1">
            <a:spLocks noChangeArrowheads="1"/>
          </p:cNvSpPr>
          <p:nvPr/>
        </p:nvSpPr>
        <p:spPr bwMode="auto">
          <a:xfrm>
            <a:off x="4267200" y="990600"/>
            <a:ext cx="198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7030A0"/>
                </a:solidFill>
                <a:latin typeface="Calisto MT" charset="0"/>
              </a:rPr>
              <a:t>Berkeley </a:t>
            </a:r>
            <a:r>
              <a:rPr lang="en-US" altLang="x-none" sz="1200">
                <a:solidFill>
                  <a:srgbClr val="7030A0"/>
                </a:solidFill>
                <a:latin typeface="Calisto MT" charset="0"/>
              </a:rPr>
              <a:t>(1685-1753)</a:t>
            </a:r>
          </a:p>
        </p:txBody>
      </p:sp>
      <p:sp>
        <p:nvSpPr>
          <p:cNvPr id="25618" name="TextBox 19"/>
          <p:cNvSpPr txBox="1">
            <a:spLocks noChangeArrowheads="1"/>
          </p:cNvSpPr>
          <p:nvPr/>
        </p:nvSpPr>
        <p:spPr bwMode="auto">
          <a:xfrm>
            <a:off x="2133600" y="5649913"/>
            <a:ext cx="2286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C00000"/>
                </a:solidFill>
                <a:latin typeface="Calisto MT" charset="0"/>
              </a:rPr>
              <a:t>Pilgrims Land at Plymouth Rock </a:t>
            </a:r>
            <a:r>
              <a:rPr lang="en-US" altLang="x-none" sz="1200">
                <a:solidFill>
                  <a:srgbClr val="C00000"/>
                </a:solidFill>
                <a:latin typeface="Calisto MT" charset="0"/>
              </a:rPr>
              <a:t>(1620)</a:t>
            </a:r>
          </a:p>
        </p:txBody>
      </p:sp>
      <p:sp>
        <p:nvSpPr>
          <p:cNvPr id="25619" name="TextBox 20"/>
          <p:cNvSpPr txBox="1">
            <a:spLocks noChangeArrowheads="1"/>
          </p:cNvSpPr>
          <p:nvPr/>
        </p:nvSpPr>
        <p:spPr bwMode="auto">
          <a:xfrm>
            <a:off x="7383463" y="5638800"/>
            <a:ext cx="130333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a:latin typeface="Calisto MT" charset="0"/>
              </a:rPr>
              <a:t>America</a:t>
            </a:r>
          </a:p>
          <a:p>
            <a:pPr eaLnBrk="1" hangingPunct="1"/>
            <a:endParaRPr lang="en-US" altLang="x-none" sz="1400">
              <a:latin typeface="Calisto MT" charset="0"/>
            </a:endParaRPr>
          </a:p>
        </p:txBody>
      </p:sp>
      <p:sp>
        <p:nvSpPr>
          <p:cNvPr id="25620" name="Left Brace 21"/>
          <p:cNvSpPr>
            <a:spLocks/>
          </p:cNvSpPr>
          <p:nvPr/>
        </p:nvSpPr>
        <p:spPr bwMode="auto">
          <a:xfrm rot="-5400000">
            <a:off x="7277100" y="3848100"/>
            <a:ext cx="609600" cy="2819400"/>
          </a:xfrm>
          <a:prstGeom prst="leftBrace">
            <a:avLst>
              <a:gd name="adj1" fmla="val 8329"/>
              <a:gd name="adj2" fmla="val 24347"/>
            </a:avLst>
          </a:pr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5621" name="TextBox 22"/>
          <p:cNvSpPr txBox="1">
            <a:spLocks noChangeArrowheads="1"/>
          </p:cNvSpPr>
          <p:nvPr/>
        </p:nvSpPr>
        <p:spPr bwMode="auto">
          <a:xfrm>
            <a:off x="5270500" y="5649913"/>
            <a:ext cx="11303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C00000"/>
                </a:solidFill>
                <a:latin typeface="Calisto MT" charset="0"/>
              </a:rPr>
              <a:t>Jefferson </a:t>
            </a:r>
            <a:r>
              <a:rPr lang="en-US" altLang="x-none" sz="1200">
                <a:solidFill>
                  <a:srgbClr val="C00000"/>
                </a:solidFill>
                <a:latin typeface="Calisto MT" charset="0"/>
              </a:rPr>
              <a:t>(1743-1826)</a:t>
            </a:r>
          </a:p>
        </p:txBody>
      </p:sp>
      <p:sp>
        <p:nvSpPr>
          <p:cNvPr id="25622" name="Left Brace 23"/>
          <p:cNvSpPr>
            <a:spLocks/>
          </p:cNvSpPr>
          <p:nvPr/>
        </p:nvSpPr>
        <p:spPr bwMode="auto">
          <a:xfrm rot="5400000">
            <a:off x="5867400" y="914400"/>
            <a:ext cx="457200" cy="2286000"/>
          </a:xfrm>
          <a:prstGeom prst="leftBrace">
            <a:avLst>
              <a:gd name="adj1" fmla="val 8333"/>
              <a:gd name="adj2" fmla="val 22903"/>
            </a:avLst>
          </a:pr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5623" name="TextBox 24"/>
          <p:cNvSpPr txBox="1">
            <a:spLocks noChangeArrowheads="1"/>
          </p:cNvSpPr>
          <p:nvPr/>
        </p:nvSpPr>
        <p:spPr bwMode="auto">
          <a:xfrm>
            <a:off x="6172200" y="1250950"/>
            <a:ext cx="198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FF6600"/>
                </a:solidFill>
                <a:latin typeface="Calisto MT" charset="0"/>
              </a:rPr>
              <a:t>Hume </a:t>
            </a:r>
            <a:r>
              <a:rPr lang="en-US" altLang="x-none" sz="1200">
                <a:solidFill>
                  <a:srgbClr val="FF6600"/>
                </a:solidFill>
                <a:latin typeface="Calisto MT" charset="0"/>
              </a:rPr>
              <a:t>(1711-1776)</a:t>
            </a:r>
          </a:p>
        </p:txBody>
      </p:sp>
      <p:cxnSp>
        <p:nvCxnSpPr>
          <p:cNvPr id="26" name="Straight Arrow Connector 25"/>
          <p:cNvCxnSpPr/>
          <p:nvPr/>
        </p:nvCxnSpPr>
        <p:spPr>
          <a:xfrm rot="10800000">
            <a:off x="1660525" y="5353050"/>
            <a:ext cx="1311275" cy="29686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1392238" y="5294312"/>
            <a:ext cx="533400" cy="317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5626" name="TextBox 27"/>
          <p:cNvSpPr txBox="1">
            <a:spLocks noChangeArrowheads="1"/>
          </p:cNvSpPr>
          <p:nvPr/>
        </p:nvSpPr>
        <p:spPr bwMode="auto">
          <a:xfrm>
            <a:off x="20638" y="3525838"/>
            <a:ext cx="11985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a:latin typeface="Calisto MT" charset="0"/>
              </a:rPr>
              <a:t>France</a:t>
            </a:r>
            <a:endParaRPr lang="en-US" altLang="x-none" sz="1600">
              <a:latin typeface="Calisto MT" charset="0"/>
            </a:endParaRPr>
          </a:p>
        </p:txBody>
      </p:sp>
      <p:sp>
        <p:nvSpPr>
          <p:cNvPr id="25627" name="Left Brace 28"/>
          <p:cNvSpPr>
            <a:spLocks/>
          </p:cNvSpPr>
          <p:nvPr/>
        </p:nvSpPr>
        <p:spPr bwMode="auto">
          <a:xfrm rot="-5400000">
            <a:off x="1371600" y="1752600"/>
            <a:ext cx="609600" cy="2133600"/>
          </a:xfrm>
          <a:prstGeom prst="leftBrace">
            <a:avLst>
              <a:gd name="adj1" fmla="val 8329"/>
              <a:gd name="adj2" fmla="val 50000"/>
            </a:avLst>
          </a:prstGeom>
          <a:noFill/>
          <a:ln w="28575">
            <a:solidFill>
              <a:srgbClr val="7030A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solidFill>
                <a:srgbClr val="7030A0"/>
              </a:solidFill>
              <a:latin typeface="Times New Roman" charset="0"/>
            </a:endParaRPr>
          </a:p>
        </p:txBody>
      </p:sp>
      <p:sp>
        <p:nvSpPr>
          <p:cNvPr id="25628" name="TextBox 29"/>
          <p:cNvSpPr txBox="1">
            <a:spLocks noChangeArrowheads="1"/>
          </p:cNvSpPr>
          <p:nvPr/>
        </p:nvSpPr>
        <p:spPr bwMode="auto">
          <a:xfrm>
            <a:off x="1143000" y="3114675"/>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7030A0"/>
                </a:solidFill>
                <a:latin typeface="Calisto MT" charset="0"/>
              </a:rPr>
              <a:t>Descartes </a:t>
            </a:r>
            <a:r>
              <a:rPr lang="en-US" altLang="x-none" sz="1200">
                <a:solidFill>
                  <a:srgbClr val="7030A0"/>
                </a:solidFill>
                <a:latin typeface="Calisto MT" charset="0"/>
              </a:rPr>
              <a:t>(1596-1650)</a:t>
            </a:r>
          </a:p>
        </p:txBody>
      </p:sp>
      <p:pic>
        <p:nvPicPr>
          <p:cNvPr id="31" name="Picture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505200"/>
            <a:ext cx="838200" cy="1027113"/>
          </a:xfrm>
          <a:prstGeom prst="rect">
            <a:avLst/>
          </a:prstGeom>
          <a:noFill/>
          <a:ln w="38100" cap="sq">
            <a:solidFill>
              <a:srgbClr val="660066"/>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pic>
        <p:nvPicPr>
          <p:cNvPr id="32" name="Picture 3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55600"/>
            <a:ext cx="639763" cy="939800"/>
          </a:xfrm>
          <a:prstGeom prst="rect">
            <a:avLst/>
          </a:prstGeom>
          <a:noFill/>
          <a:ln w="38100" cap="sq">
            <a:solidFill>
              <a:srgbClr val="94885E"/>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pic>
        <p:nvPicPr>
          <p:cNvPr id="33" name="Picture 3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76200"/>
            <a:ext cx="660400" cy="898525"/>
          </a:xfrm>
          <a:prstGeom prst="rect">
            <a:avLst/>
          </a:prstGeom>
          <a:noFill/>
          <a:ln w="38100" cap="sq">
            <a:solidFill>
              <a:srgbClr val="660066"/>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pic>
        <p:nvPicPr>
          <p:cNvPr id="34" name="Picture 3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228600"/>
            <a:ext cx="749300" cy="1016000"/>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pic>
        <p:nvPicPr>
          <p:cNvPr id="36" name="Picture 3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5638800"/>
            <a:ext cx="771525" cy="990600"/>
          </a:xfrm>
          <a:prstGeom prst="rect">
            <a:avLst/>
          </a:prstGeom>
          <a:noFill/>
          <a:ln w="38100" cap="sq">
            <a:solidFill>
              <a:srgbClr val="94885E"/>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25634" name="TextBox 42"/>
          <p:cNvSpPr txBox="1">
            <a:spLocks noChangeArrowheads="1"/>
          </p:cNvSpPr>
          <p:nvPr/>
        </p:nvSpPr>
        <p:spPr bwMode="auto">
          <a:xfrm>
            <a:off x="7239000" y="769938"/>
            <a:ext cx="1371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a:latin typeface="Calisto MT" charset="0"/>
              </a:rPr>
              <a:t>Scotland</a:t>
            </a:r>
            <a:endParaRPr lang="en-US" altLang="x-none" sz="1600">
              <a:latin typeface="Calisto MT" charset="0"/>
            </a:endParaRPr>
          </a:p>
        </p:txBody>
      </p:sp>
      <p:sp>
        <p:nvSpPr>
          <p:cNvPr id="25635" name="TextBox 43"/>
          <p:cNvSpPr txBox="1">
            <a:spLocks noChangeArrowheads="1"/>
          </p:cNvSpPr>
          <p:nvPr/>
        </p:nvSpPr>
        <p:spPr bwMode="auto">
          <a:xfrm>
            <a:off x="3352800" y="458788"/>
            <a:ext cx="121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a:latin typeface="Calisto MT" charset="0"/>
              </a:rPr>
              <a:t>Ireland</a:t>
            </a:r>
            <a:endParaRPr lang="en-US" altLang="x-none" sz="1600">
              <a:latin typeface="Calisto MT" charset="0"/>
            </a:endParaRPr>
          </a:p>
        </p:txBody>
      </p:sp>
      <p:pic>
        <p:nvPicPr>
          <p:cNvPr id="37" name="Picture 3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970588" y="3541713"/>
            <a:ext cx="860425" cy="990600"/>
          </a:xfrm>
          <a:prstGeom prst="rect">
            <a:avLst/>
          </a:prstGeom>
          <a:noFill/>
          <a:ln w="38100" cap="sq">
            <a:solidFill>
              <a:srgbClr val="3366FF"/>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38" name="Slide Number Placeholder 37"/>
          <p:cNvSpPr>
            <a:spLocks noGrp="1"/>
          </p:cNvSpPr>
          <p:nvPr>
            <p:ph type="sldNum" sz="quarter" idx="12"/>
          </p:nvPr>
        </p:nvSpPr>
        <p:spPr>
          <a:xfrm>
            <a:off x="7521388" y="5476097"/>
            <a:ext cx="1483056" cy="851848"/>
          </a:xfrm>
        </p:spPr>
        <p:txBody>
          <a:bodyPr rtlCol="0"/>
          <a:lstStyle/>
          <a:p>
            <a:pPr>
              <a:defRPr/>
            </a:pPr>
            <a:fld id="{A942784E-6A35-3A4C-B571-881FC9CDAC95}"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2</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x-none">
                <a:ea typeface="ＭＳ Ｐゴシック" charset="-128"/>
              </a:rPr>
              <a:t>Forces</a:t>
            </a:r>
          </a:p>
        </p:txBody>
      </p:sp>
      <p:sp>
        <p:nvSpPr>
          <p:cNvPr id="3" name="Content Placeholder 2"/>
          <p:cNvSpPr>
            <a:spLocks noGrp="1"/>
          </p:cNvSpPr>
          <p:nvPr>
            <p:ph idx="1"/>
          </p:nvPr>
        </p:nvSpPr>
        <p:spPr>
          <a:xfrm>
            <a:off x="914400" y="2097088"/>
            <a:ext cx="7313613" cy="4230687"/>
          </a:xfrm>
        </p:spPr>
        <p:txBody>
          <a:bodyPr>
            <a:normAutofit lnSpcReduction="10000"/>
          </a:bodyPr>
          <a:lstStyle/>
          <a:p>
            <a:pPr eaLnBrk="1" hangingPunct="1">
              <a:lnSpc>
                <a:spcPct val="80000"/>
              </a:lnSpc>
              <a:buFontTx/>
              <a:buNone/>
            </a:pPr>
            <a:r>
              <a:rPr lang="en-US" altLang="x-none" sz="2200" dirty="0">
                <a:ea typeface="ＭＳ Ｐゴシック" charset="-128"/>
              </a:rPr>
              <a:t>Against the validity of our belief in ‘power’ or ‘forces’ among external objects:</a:t>
            </a:r>
          </a:p>
          <a:p>
            <a:pPr eaLnBrk="1" hangingPunct="1">
              <a:lnSpc>
                <a:spcPct val="80000"/>
              </a:lnSpc>
              <a:buFontTx/>
              <a:buNone/>
            </a:pPr>
            <a:r>
              <a:rPr lang="en-US" altLang="x-none" sz="2200" dirty="0">
                <a:solidFill>
                  <a:srgbClr val="0000FF"/>
                </a:solidFill>
                <a:ea typeface="ＭＳ Ｐゴシック" charset="-128"/>
              </a:rPr>
              <a:t>Locke, in his chapter on power [Essay </a:t>
            </a:r>
            <a:r>
              <a:rPr lang="en-US" altLang="x-none" sz="2200" dirty="0" err="1">
                <a:solidFill>
                  <a:srgbClr val="0000FF"/>
                </a:solidFill>
                <a:ea typeface="ＭＳ Ｐゴシック" charset="-128"/>
              </a:rPr>
              <a:t>II.xxi</a:t>
            </a:r>
            <a:r>
              <a:rPr lang="en-US" altLang="x-none" sz="2200" dirty="0">
                <a:solidFill>
                  <a:srgbClr val="0000FF"/>
                </a:solidFill>
                <a:ea typeface="ＭＳ Ｐゴシック" charset="-128"/>
              </a:rPr>
              <a:t>] says that when we find from experience that matter undergoes changes, we infer that there must be somewhere a power capable of producing them, and this reasoning leads us to the idea of power. But no reasoning can ever give us a new, original, simple idea, as Locke himself admits. So this can’t be the origin of that idea.</a:t>
            </a:r>
          </a:p>
          <a:p>
            <a:pPr eaLnBrk="1" hangingPunct="1">
              <a:lnSpc>
                <a:spcPct val="80000"/>
              </a:lnSpc>
              <a:buFontTx/>
              <a:buNone/>
            </a:pPr>
            <a:r>
              <a:rPr lang="en-US" altLang="x-none" sz="1300" dirty="0">
                <a:solidFill>
                  <a:srgbClr val="404040"/>
                </a:solidFill>
                <a:ea typeface="ＭＳ Ｐゴシック" charset="-128"/>
                <a:hlinkClick r:id="rId2"/>
              </a:rPr>
              <a:t>Hume, EHU, section 7, footnote 5</a:t>
            </a:r>
            <a:endParaRPr lang="en-US" altLang="x-none" sz="1300" dirty="0">
              <a:solidFill>
                <a:srgbClr val="404040"/>
              </a:solidFill>
              <a:ea typeface="ＭＳ Ｐゴシック" charset="-128"/>
            </a:endParaRPr>
          </a:p>
          <a:p>
            <a:pPr eaLnBrk="1" hangingPunct="1">
              <a:lnSpc>
                <a:spcPct val="80000"/>
              </a:lnSpc>
              <a:buFontTx/>
              <a:buNone/>
            </a:pPr>
            <a:r>
              <a:rPr lang="en-US" altLang="x-none" sz="2000" dirty="0">
                <a:solidFill>
                  <a:srgbClr val="404040"/>
                </a:solidFill>
                <a:ea typeface="ＭＳ Ｐゴシック" charset="-128"/>
              </a:rPr>
              <a:t>Note: this attacks Berkeley’s argument that we know other spirits and God as explaining the succession and motion of otherwise inert ideas. You must ask yourself, using Hume’s language: “Do I have an </a:t>
            </a:r>
            <a:r>
              <a:rPr lang="en-US" altLang="x-none" sz="2000" i="1" dirty="0">
                <a:solidFill>
                  <a:srgbClr val="404040"/>
                </a:solidFill>
                <a:ea typeface="ＭＳ Ｐゴシック" charset="-128"/>
              </a:rPr>
              <a:t>impression</a:t>
            </a:r>
            <a:r>
              <a:rPr lang="en-US" altLang="x-none" sz="2000" dirty="0">
                <a:solidFill>
                  <a:srgbClr val="404040"/>
                </a:solidFill>
                <a:ea typeface="ＭＳ Ｐゴシック" charset="-128"/>
              </a:rPr>
              <a:t> of power or force?”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59650" y="207963"/>
            <a:ext cx="1319213" cy="1787525"/>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FDB14923-D856-AC4F-8713-61BC3E3C4F7C}"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20</a:t>
            </a:fld>
            <a:endParaRPr lang="en-US" dirty="0">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x-none">
                <a:ea typeface="ＭＳ Ｐゴシック" charset="-128"/>
              </a:rPr>
              <a:t>External Objects</a:t>
            </a:r>
          </a:p>
        </p:txBody>
      </p:sp>
      <p:sp>
        <p:nvSpPr>
          <p:cNvPr id="3" name="Content Placeholder 2"/>
          <p:cNvSpPr>
            <a:spLocks noGrp="1"/>
          </p:cNvSpPr>
          <p:nvPr>
            <p:ph idx="1"/>
          </p:nvPr>
        </p:nvSpPr>
        <p:spPr>
          <a:xfrm>
            <a:off x="914400" y="2097088"/>
            <a:ext cx="7313613" cy="4056062"/>
          </a:xfrm>
        </p:spPr>
        <p:txBody>
          <a:bodyPr>
            <a:normAutofit/>
          </a:bodyPr>
          <a:lstStyle/>
          <a:p>
            <a:pPr eaLnBrk="1" hangingPunct="1">
              <a:lnSpc>
                <a:spcPct val="80000"/>
              </a:lnSpc>
              <a:buFontTx/>
              <a:buNone/>
            </a:pPr>
            <a:r>
              <a:rPr lang="en-US" altLang="x-none" sz="2200" dirty="0">
                <a:solidFill>
                  <a:srgbClr val="0000FF"/>
                </a:solidFill>
                <a:ea typeface="ＭＳ Ｐゴシック" charset="-128"/>
              </a:rPr>
              <a:t>It is a philosophical commonplace as well as a pretty obvious truth that nothing is ever really present to the mind except its perceptions—its impressions and ideas—and that external objects become known to us only through the perceptions they give rise to. To hate, to love, to think, to feel, to see—all this is just to perceive.</a:t>
            </a:r>
          </a:p>
          <a:p>
            <a:pPr eaLnBrk="1" hangingPunct="1">
              <a:lnSpc>
                <a:spcPct val="80000"/>
              </a:lnSpc>
              <a:buFontTx/>
              <a:buNone/>
            </a:pPr>
            <a:r>
              <a:rPr lang="en-US" altLang="x-none" sz="2200" dirty="0">
                <a:solidFill>
                  <a:srgbClr val="0000FF"/>
                </a:solidFill>
                <a:ea typeface="ＭＳ Ｐゴシック" charset="-128"/>
              </a:rPr>
              <a:t>Now, since nothing is ever present to the mind but perceptions, and since every idea is derived from something that was previously present to the mind; it follows that we can’t so much as conceive or form an idea of anything that is specifically different [= ‘different in fundamental kind’] from ideas and impressions.</a:t>
            </a:r>
          </a:p>
          <a:p>
            <a:pPr eaLnBrk="1" hangingPunct="1">
              <a:lnSpc>
                <a:spcPct val="80000"/>
              </a:lnSpc>
              <a:buFontTx/>
              <a:buNone/>
            </a:pPr>
            <a:r>
              <a:rPr lang="en-US" altLang="x-none" sz="1700" dirty="0">
                <a:solidFill>
                  <a:srgbClr val="262626"/>
                </a:solidFill>
                <a:ea typeface="ＭＳ Ｐゴシック" charset="-128"/>
                <a:hlinkClick r:id="rId2"/>
              </a:rPr>
              <a:t>Hume, THN, Bk 1, ii, 6</a:t>
            </a:r>
            <a:endParaRPr lang="en-US" altLang="x-none" sz="1700" dirty="0">
              <a:solidFill>
                <a:srgbClr val="262626"/>
              </a:solidFill>
              <a:ea typeface="ＭＳ Ｐゴシック"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59650" y="207963"/>
            <a:ext cx="1319213" cy="1787525"/>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7DB99B91-F973-0C4B-ACDA-46B541F2E266}"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21</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x-none">
                <a:ea typeface="ＭＳ Ｐゴシック" charset="-128"/>
              </a:rPr>
              <a:t>Cause and Effect</a:t>
            </a:r>
          </a:p>
        </p:txBody>
      </p:sp>
      <p:sp>
        <p:nvSpPr>
          <p:cNvPr id="3" name="Content Placeholder 2"/>
          <p:cNvSpPr>
            <a:spLocks noGrp="1"/>
          </p:cNvSpPr>
          <p:nvPr>
            <p:ph idx="1"/>
          </p:nvPr>
        </p:nvSpPr>
        <p:spPr>
          <a:xfrm>
            <a:off x="914400" y="2097088"/>
            <a:ext cx="7313613" cy="4056062"/>
          </a:xfrm>
        </p:spPr>
        <p:txBody>
          <a:bodyPr>
            <a:normAutofit lnSpcReduction="10000"/>
          </a:bodyPr>
          <a:lstStyle/>
          <a:p>
            <a:pPr eaLnBrk="1" hangingPunct="1">
              <a:lnSpc>
                <a:spcPct val="90000"/>
              </a:lnSpc>
              <a:buFontTx/>
              <a:buNone/>
            </a:pPr>
            <a:r>
              <a:rPr lang="en-US" altLang="x-none" dirty="0">
                <a:ea typeface="ＭＳ Ｐゴシック" charset="-128"/>
              </a:rPr>
              <a:t>Against the validity of our belief in causal necessity:</a:t>
            </a:r>
          </a:p>
          <a:p>
            <a:pPr eaLnBrk="1" hangingPunct="1">
              <a:lnSpc>
                <a:spcPct val="90000"/>
              </a:lnSpc>
              <a:buFontTx/>
              <a:buNone/>
            </a:pPr>
            <a:r>
              <a:rPr lang="en-US" altLang="x-none" dirty="0">
                <a:solidFill>
                  <a:srgbClr val="0000FF"/>
                </a:solidFill>
                <a:ea typeface="ＭＳ Ｐゴシック" charset="-128"/>
              </a:rPr>
              <a:t>I venture to assert, as true without exception, that knowledge about causes is never acquired through </a:t>
            </a:r>
            <a:r>
              <a:rPr lang="en-US" altLang="x-none" i="1" dirty="0">
                <a:solidFill>
                  <a:srgbClr val="0000FF"/>
                </a:solidFill>
                <a:ea typeface="ＭＳ Ｐゴシック" charset="-128"/>
              </a:rPr>
              <a:t>a priori </a:t>
            </a:r>
            <a:r>
              <a:rPr lang="en-US" altLang="x-none" dirty="0">
                <a:solidFill>
                  <a:srgbClr val="0000FF"/>
                </a:solidFill>
                <a:ea typeface="ＭＳ Ｐゴシック" charset="-128"/>
              </a:rPr>
              <a:t>reasoning, and always comes from our experience of finding that particular objects are constantly associated with one other. </a:t>
            </a:r>
            <a:r>
              <a:rPr lang="en-US" altLang="x-none" sz="1600" dirty="0">
                <a:solidFill>
                  <a:srgbClr val="0000FF"/>
                </a:solidFill>
                <a:ea typeface="ＭＳ Ｐゴシック" charset="-128"/>
                <a:hlinkClick r:id="rId2"/>
              </a:rPr>
              <a:t>Hume</a:t>
            </a:r>
            <a:r>
              <a:rPr lang="en-US" altLang="x-none" sz="1600" dirty="0">
                <a:solidFill>
                  <a:srgbClr val="404040"/>
                </a:solidFill>
                <a:ea typeface="ＭＳ Ｐゴシック" charset="-128"/>
                <a:hlinkClick r:id="rId2"/>
              </a:rPr>
              <a:t>, EHU, section 4</a:t>
            </a:r>
            <a:endParaRPr lang="en-US" altLang="x-none" sz="1600" dirty="0">
              <a:solidFill>
                <a:srgbClr val="404040"/>
              </a:solidFill>
              <a:ea typeface="ＭＳ Ｐゴシック" charset="-128"/>
            </a:endParaRPr>
          </a:p>
          <a:p>
            <a:pPr eaLnBrk="1" hangingPunct="1">
              <a:lnSpc>
                <a:spcPct val="90000"/>
              </a:lnSpc>
              <a:buFontTx/>
              <a:buNone/>
            </a:pPr>
            <a:r>
              <a:rPr lang="en-US" altLang="x-none" dirty="0">
                <a:solidFill>
                  <a:srgbClr val="404040"/>
                </a:solidFill>
                <a:ea typeface="ＭＳ Ｐゴシック" charset="-128"/>
              </a:rPr>
              <a:t>Note: the Principle of Sufficient Reason, at work in Locke’s (and Descartes’ and Berkeley’s) arguments for God’s existence, depends on causation as a necessary connection of cause and effect… “constant association” is insufficient.</a:t>
            </a:r>
            <a:endParaRPr lang="en-US" altLang="x-none" sz="1600" dirty="0">
              <a:solidFill>
                <a:srgbClr val="404040"/>
              </a:solidFill>
              <a:ea typeface="ＭＳ Ｐゴシック"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59650" y="207963"/>
            <a:ext cx="1319213" cy="1787525"/>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D8EC779F-B71E-5948-8D88-0CDA51DC7E2C}"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22</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x-none">
                <a:ea typeface="ＭＳ Ｐゴシック" charset="-128"/>
              </a:rPr>
              <a:t>Cause and Effect, cont.</a:t>
            </a:r>
          </a:p>
        </p:txBody>
      </p:sp>
      <p:sp>
        <p:nvSpPr>
          <p:cNvPr id="3" name="Content Placeholder 2"/>
          <p:cNvSpPr>
            <a:spLocks noGrp="1"/>
          </p:cNvSpPr>
          <p:nvPr>
            <p:ph idx="1"/>
          </p:nvPr>
        </p:nvSpPr>
        <p:spPr>
          <a:xfrm>
            <a:off x="914400" y="2097088"/>
            <a:ext cx="7313613" cy="4535487"/>
          </a:xfrm>
        </p:spPr>
        <p:txBody>
          <a:bodyPr>
            <a:normAutofit/>
          </a:bodyPr>
          <a:lstStyle/>
          <a:p>
            <a:pPr eaLnBrk="1" hangingPunct="1">
              <a:lnSpc>
                <a:spcPct val="80000"/>
              </a:lnSpc>
              <a:buFontTx/>
              <a:buNone/>
            </a:pPr>
            <a:r>
              <a:rPr lang="en-US" altLang="x-none" sz="1700" dirty="0">
                <a:solidFill>
                  <a:srgbClr val="0000FF"/>
                </a:solidFill>
                <a:ea typeface="ＭＳ Ｐゴシック" charset="-128"/>
              </a:rPr>
              <a:t>When we experience something for the first time, we never can conjecture what effect will result from it. But if the power or energy of any cause were discoverable by the mind, we would be able to foresee the effect even if we had no previous experience of similar items, and would be able straight off to say with confidence what the effect would be, simply through thought and reasoning. </a:t>
            </a:r>
          </a:p>
          <a:p>
            <a:pPr eaLnBrk="1" hangingPunct="1">
              <a:lnSpc>
                <a:spcPct val="80000"/>
              </a:lnSpc>
              <a:buFontTx/>
              <a:buNone/>
            </a:pPr>
            <a:r>
              <a:rPr lang="en-US" altLang="x-none" sz="1700" dirty="0">
                <a:solidFill>
                  <a:srgbClr val="0000FF"/>
                </a:solidFill>
                <a:ea typeface="ＭＳ Ｐゴシック" charset="-128"/>
              </a:rPr>
              <a:t>In fact no material thing ever reveals through its sensible qualities any power or energy, or gives us a basis for thinking it will produce anything or be followed by any other item that we could call its effect. Solidity, extension, motion—these qualities are all complete in themselves, and never point to any other item that might result from them. The scenes of the universe are continually shifting, and one object follows another in an uninterrupted sequence; but the power or force that drives the whole machine is entirely concealed from us, and never shows itself in any of the sensible qualities of material things. </a:t>
            </a:r>
            <a:r>
              <a:rPr lang="en-US" altLang="x-none" sz="1100" dirty="0">
                <a:solidFill>
                  <a:srgbClr val="0000FF"/>
                </a:solidFill>
                <a:ea typeface="ＭＳ Ｐゴシック" charset="-128"/>
                <a:hlinkClick r:id="rId2"/>
              </a:rPr>
              <a:t>Hume</a:t>
            </a:r>
            <a:r>
              <a:rPr lang="en-US" altLang="x-none" sz="1100" dirty="0">
                <a:solidFill>
                  <a:srgbClr val="404040"/>
                </a:solidFill>
                <a:ea typeface="ＭＳ Ｐゴシック" charset="-128"/>
                <a:hlinkClick r:id="rId2"/>
              </a:rPr>
              <a:t>, EHU, section 7</a:t>
            </a:r>
            <a:endParaRPr lang="en-US" altLang="x-none" sz="1100" dirty="0">
              <a:solidFill>
                <a:srgbClr val="404040"/>
              </a:solidFill>
              <a:ea typeface="ＭＳ Ｐゴシック" charset="-128"/>
            </a:endParaRPr>
          </a:p>
          <a:p>
            <a:pPr eaLnBrk="1" hangingPunct="1">
              <a:lnSpc>
                <a:spcPct val="80000"/>
              </a:lnSpc>
              <a:buFontTx/>
              <a:buNone/>
            </a:pPr>
            <a:r>
              <a:rPr lang="en-US" altLang="x-none" sz="1600" dirty="0">
                <a:solidFill>
                  <a:srgbClr val="404040"/>
                </a:solidFill>
                <a:ea typeface="ＭＳ Ｐゴシック" charset="-128"/>
              </a:rPr>
              <a:t>Note: Hume says we know nothing </a:t>
            </a:r>
            <a:r>
              <a:rPr lang="en-US" altLang="x-none" sz="1600" i="1" dirty="0">
                <a:solidFill>
                  <a:srgbClr val="404040"/>
                </a:solidFill>
                <a:ea typeface="ＭＳ Ｐゴシック" charset="-128"/>
              </a:rPr>
              <a:t>a priori</a:t>
            </a:r>
            <a:r>
              <a:rPr lang="en-US" altLang="x-none" sz="1600" dirty="0">
                <a:solidFill>
                  <a:srgbClr val="404040"/>
                </a:solidFill>
                <a:ea typeface="ＭＳ Ｐゴシック" charset="-128"/>
              </a:rPr>
              <a:t> about an effect from even full knowledge of its cause. Does it also follow that we know nothing </a:t>
            </a:r>
            <a:r>
              <a:rPr lang="en-US" altLang="x-none" sz="1600" i="1" dirty="0">
                <a:solidFill>
                  <a:srgbClr val="404040"/>
                </a:solidFill>
                <a:ea typeface="ＭＳ Ｐゴシック" charset="-128"/>
              </a:rPr>
              <a:t>a priori</a:t>
            </a:r>
            <a:r>
              <a:rPr lang="en-US" altLang="x-none" sz="1600" dirty="0">
                <a:solidFill>
                  <a:srgbClr val="404040"/>
                </a:solidFill>
                <a:ea typeface="ＭＳ Ｐゴシック" charset="-128"/>
              </a:rPr>
              <a:t> about a cause from full knowledge of its effect(s)?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59650" y="207963"/>
            <a:ext cx="1319213" cy="1787525"/>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A3E784B2-8A70-D94B-9D0F-8A9D2BA6309F}"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23</a:t>
            </a:fld>
            <a:endParaRPr lang="en-US" dirty="0">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x-none">
                <a:ea typeface="ＭＳ Ｐゴシック" charset="-128"/>
              </a:rPr>
              <a:t>Knowledge of Self</a:t>
            </a:r>
          </a:p>
        </p:txBody>
      </p:sp>
      <p:sp>
        <p:nvSpPr>
          <p:cNvPr id="3" name="Content Placeholder 2"/>
          <p:cNvSpPr>
            <a:spLocks noGrp="1"/>
          </p:cNvSpPr>
          <p:nvPr>
            <p:ph idx="1"/>
          </p:nvPr>
        </p:nvSpPr>
        <p:spPr>
          <a:xfrm>
            <a:off x="914400" y="2097088"/>
            <a:ext cx="7313613" cy="4056062"/>
          </a:xfrm>
        </p:spPr>
        <p:txBody>
          <a:bodyPr>
            <a:normAutofit lnSpcReduction="10000"/>
          </a:bodyPr>
          <a:lstStyle/>
          <a:p>
            <a:pPr eaLnBrk="1" hangingPunct="1">
              <a:buFontTx/>
              <a:buNone/>
            </a:pPr>
            <a:r>
              <a:rPr lang="en-US" altLang="x-none" sz="1800" dirty="0">
                <a:solidFill>
                  <a:srgbClr val="0000FF"/>
                </a:solidFill>
                <a:ea typeface="ＭＳ Ｐゴシック" charset="-128"/>
              </a:rPr>
              <a:t>For my part, when I look inward at what I call myself, I always stumble on some particular perception of heat or cold, light or shade, love or hatred, pain or pleasure, or the like. I never catch myself without a perception, and never observe anything but the perception. </a:t>
            </a:r>
          </a:p>
          <a:p>
            <a:pPr eaLnBrk="1" hangingPunct="1">
              <a:buFontTx/>
              <a:buNone/>
            </a:pPr>
            <a:r>
              <a:rPr lang="en-US" altLang="x-none" sz="1800" dirty="0">
                <a:solidFill>
                  <a:srgbClr val="404040"/>
                </a:solidFill>
                <a:ea typeface="ＭＳ Ｐゴシック" charset="-128"/>
              </a:rPr>
              <a:t>and, </a:t>
            </a:r>
          </a:p>
          <a:p>
            <a:pPr eaLnBrk="1" hangingPunct="1">
              <a:buFontTx/>
              <a:buNone/>
            </a:pPr>
            <a:r>
              <a:rPr lang="en-US" altLang="x-none" sz="1800" dirty="0">
                <a:solidFill>
                  <a:srgbClr val="0000FF"/>
                </a:solidFill>
                <a:ea typeface="ＭＳ Ｐゴシック" charset="-128"/>
              </a:rPr>
              <a:t>I am willing to affirm of the rest of mankind that each of us is nothing but a bundle or collection of different perceptions that follow each other enormously quickly and are in a perpetual flux and movement. </a:t>
            </a:r>
          </a:p>
          <a:p>
            <a:pPr eaLnBrk="1" hangingPunct="1">
              <a:buFontTx/>
              <a:buNone/>
            </a:pPr>
            <a:r>
              <a:rPr lang="en-US" altLang="x-none" sz="1800" dirty="0">
                <a:solidFill>
                  <a:srgbClr val="0000FF"/>
                </a:solidFill>
                <a:ea typeface="ＭＳ Ｐゴシック" charset="-128"/>
                <a:hlinkClick r:id="rId2"/>
              </a:rPr>
              <a:t>Hume, THN, 1.4.6</a:t>
            </a:r>
            <a:endParaRPr lang="en-US" altLang="x-none" sz="1800" dirty="0">
              <a:solidFill>
                <a:srgbClr val="0000FF"/>
              </a:solidFill>
              <a:ea typeface="ＭＳ Ｐゴシック" charset="-128"/>
            </a:endParaRPr>
          </a:p>
          <a:p>
            <a:pPr eaLnBrk="1" hangingPunct="1">
              <a:buFontTx/>
              <a:buNone/>
            </a:pPr>
            <a:r>
              <a:rPr lang="en-US" altLang="x-none" sz="1800" dirty="0">
                <a:solidFill>
                  <a:srgbClr val="404040"/>
                </a:solidFill>
                <a:ea typeface="ＭＳ Ｐゴシック" charset="-128"/>
              </a:rPr>
              <a:t>Note: this is Hume’s Bundle Theory of the self. On empiricist grounds, no self is found at all. Some call Hume’s ‘self’ the ‘empirical self’.</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59650" y="207963"/>
            <a:ext cx="1319213" cy="1787525"/>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AFCF7649-458F-9F4D-909D-F3A88286AA5C}"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24</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6675"/>
            <a:ext cx="6696075" cy="1371600"/>
          </a:xfrm>
        </p:spPr>
        <p:txBody>
          <a:bodyPr>
            <a:normAutofit/>
          </a:bodyPr>
          <a:lstStyle/>
          <a:p>
            <a:pPr eaLnBrk="1" hangingPunct="1"/>
            <a:r>
              <a:rPr lang="en-US" altLang="x-none" sz="4100">
                <a:ea typeface="ＭＳ Ｐゴシック" charset="-128"/>
              </a:rPr>
              <a:t>Does the Mind Know an External World?</a:t>
            </a:r>
          </a:p>
        </p:txBody>
      </p:sp>
      <p:sp>
        <p:nvSpPr>
          <p:cNvPr id="3" name="Content Placeholder 2"/>
          <p:cNvSpPr>
            <a:spLocks noGrp="1"/>
          </p:cNvSpPr>
          <p:nvPr>
            <p:ph idx="1"/>
          </p:nvPr>
        </p:nvSpPr>
        <p:spPr>
          <a:xfrm>
            <a:off x="914400" y="2070100"/>
            <a:ext cx="7313613" cy="4056063"/>
          </a:xfrm>
        </p:spPr>
        <p:txBody>
          <a:bodyPr>
            <a:normAutofit/>
          </a:bodyPr>
          <a:lstStyle/>
          <a:p>
            <a:pPr eaLnBrk="1" hangingPunct="1">
              <a:buClr>
                <a:srgbClr val="7A500A"/>
              </a:buClr>
              <a:buFont typeface="Wingdings" charset="2"/>
              <a:buNone/>
            </a:pPr>
            <a:r>
              <a:rPr lang="en-US" altLang="x-none">
                <a:ea typeface="ＭＳ Ｐゴシック" charset="-128"/>
              </a:rPr>
              <a:t>According to Hume, our knowledge extends this far:</a:t>
            </a:r>
          </a:p>
          <a:p>
            <a:pPr eaLnBrk="1" hangingPunct="1">
              <a:buFont typeface="Wingdings" charset="2"/>
              <a:buChar char="u"/>
            </a:pPr>
            <a:r>
              <a:rPr lang="en-US" altLang="x-none">
                <a:ea typeface="ＭＳ Ｐゴシック" charset="-128"/>
              </a:rPr>
              <a:t>Of our own existence: no knowledge (slide 23)</a:t>
            </a:r>
          </a:p>
          <a:p>
            <a:pPr eaLnBrk="1" hangingPunct="1">
              <a:buFont typeface="Wingdings" charset="2"/>
              <a:buChar char="u"/>
            </a:pPr>
            <a:r>
              <a:rPr lang="en-US" altLang="x-none">
                <a:ea typeface="ＭＳ Ｐゴシック" charset="-128"/>
              </a:rPr>
              <a:t>Of God’s existence: no knowledge (slide 22)</a:t>
            </a:r>
          </a:p>
          <a:p>
            <a:pPr eaLnBrk="1" hangingPunct="1">
              <a:buFont typeface="Wingdings" charset="2"/>
              <a:buChar char="u"/>
            </a:pPr>
            <a:r>
              <a:rPr lang="en-US" altLang="x-none">
                <a:solidFill>
                  <a:srgbClr val="0000FF"/>
                </a:solidFill>
                <a:ea typeface="ＭＳ Ｐゴシック" charset="-128"/>
              </a:rPr>
              <a:t>Of other selves and physical things (other minds and external objects): no knowledge (slides 20, 21)</a:t>
            </a:r>
          </a:p>
        </p:txBody>
      </p:sp>
      <p:sp>
        <p:nvSpPr>
          <p:cNvPr id="5" name="Slide Number Placeholder 4"/>
          <p:cNvSpPr>
            <a:spLocks noGrp="1"/>
          </p:cNvSpPr>
          <p:nvPr>
            <p:ph type="sldNum" sz="quarter" idx="12"/>
          </p:nvPr>
        </p:nvSpPr>
        <p:spPr>
          <a:xfrm>
            <a:off x="7521388" y="5476097"/>
            <a:ext cx="1483056" cy="851848"/>
          </a:xfrm>
        </p:spPr>
        <p:txBody>
          <a:bodyPr rtlCol="0"/>
          <a:lstStyle/>
          <a:p>
            <a:pPr>
              <a:defRPr/>
            </a:pPr>
            <a:fld id="{4D916B42-BCAA-E940-83E4-385368AAE0AE}"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25</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59650" y="207963"/>
            <a:ext cx="1319213" cy="1787525"/>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x-none">
                <a:ea typeface="ＭＳ Ｐゴシック" charset="-128"/>
              </a:rPr>
              <a:t>Skepticism Summary</a:t>
            </a:r>
          </a:p>
        </p:txBody>
      </p:sp>
      <p:sp>
        <p:nvSpPr>
          <p:cNvPr id="3" name="Content Placeholder 2"/>
          <p:cNvSpPr>
            <a:spLocks noGrp="1"/>
          </p:cNvSpPr>
          <p:nvPr>
            <p:ph idx="1"/>
          </p:nvPr>
        </p:nvSpPr>
        <p:spPr>
          <a:xfrm>
            <a:off x="914400" y="1735138"/>
            <a:ext cx="7313613" cy="4835525"/>
          </a:xfrm>
        </p:spPr>
        <p:txBody>
          <a:bodyPr>
            <a:normAutofit/>
          </a:bodyPr>
          <a:lstStyle/>
          <a:p>
            <a:pPr>
              <a:lnSpc>
                <a:spcPct val="80000"/>
              </a:lnSpc>
              <a:buFontTx/>
              <a:buNone/>
            </a:pPr>
            <a:r>
              <a:rPr lang="en-US" altLang="x-none" sz="2000">
                <a:ea typeface="ＭＳ Ｐゴシック" charset="-128"/>
              </a:rPr>
              <a:t>For Perceptual Knowledge:</a:t>
            </a:r>
          </a:p>
          <a:p>
            <a:pPr>
              <a:lnSpc>
                <a:spcPct val="80000"/>
              </a:lnSpc>
              <a:buFontTx/>
              <a:buNone/>
            </a:pPr>
            <a:r>
              <a:rPr lang="en-US" altLang="x-none" sz="2000">
                <a:ea typeface="ＭＳ Ｐゴシック" charset="-128"/>
              </a:rPr>
              <a:t>Do we see, say, a tree directly? (No. Press on your eye; or, think of a way to know you’re not dreaming.)</a:t>
            </a:r>
          </a:p>
          <a:p>
            <a:pPr>
              <a:lnSpc>
                <a:spcPct val="80000"/>
              </a:lnSpc>
              <a:buFontTx/>
              <a:buNone/>
            </a:pPr>
            <a:r>
              <a:rPr lang="en-US" altLang="x-none" sz="2000">
                <a:ea typeface="ＭＳ Ｐゴシック" charset="-128"/>
              </a:rPr>
              <a:t>I </a:t>
            </a:r>
            <a:r>
              <a:rPr lang="en-US" altLang="x-none" sz="2000" i="1">
                <a:ea typeface="ＭＳ Ｐゴシック" charset="-128"/>
              </a:rPr>
              <a:t>seem</a:t>
            </a:r>
            <a:r>
              <a:rPr lang="en-US" altLang="x-none" sz="2000">
                <a:ea typeface="ＭＳ Ｐゴシック" charset="-128"/>
              </a:rPr>
              <a:t> to see a tree </a:t>
            </a:r>
            <a:r>
              <a:rPr lang="en-US" altLang="x-none" sz="2000">
                <a:ea typeface="ＭＳ Ｐゴシック" charset="-128"/>
                <a:sym typeface="Wingdings" charset="2"/>
              </a:rPr>
              <a:t> I see a tree. </a:t>
            </a:r>
          </a:p>
          <a:p>
            <a:pPr lvl="1">
              <a:lnSpc>
                <a:spcPct val="80000"/>
              </a:lnSpc>
              <a:buFont typeface="Arial" charset="0"/>
              <a:buChar char="•"/>
            </a:pPr>
            <a:r>
              <a:rPr lang="en-US" altLang="x-none" sz="1900">
                <a:solidFill>
                  <a:srgbClr val="0000FF"/>
                </a:solidFill>
                <a:ea typeface="ＭＳ Ｐゴシック" charset="-128"/>
                <a:sym typeface="Wingdings" charset="2"/>
              </a:rPr>
              <a:t>Deduction? No, it is possible for the one to be true and the other false</a:t>
            </a:r>
          </a:p>
          <a:p>
            <a:pPr lvl="1">
              <a:lnSpc>
                <a:spcPct val="80000"/>
              </a:lnSpc>
              <a:buFont typeface="Arial" charset="0"/>
              <a:buChar char="•"/>
            </a:pPr>
            <a:r>
              <a:rPr lang="en-US" altLang="x-none" sz="1900">
                <a:solidFill>
                  <a:srgbClr val="0000FF"/>
                </a:solidFill>
                <a:ea typeface="ＭＳ Ｐゴシック" charset="-128"/>
                <a:sym typeface="Wingdings" charset="2"/>
              </a:rPr>
              <a:t>Induction? Since ‘I see a tree’ has never been confirmed, even once, no.</a:t>
            </a:r>
          </a:p>
          <a:p>
            <a:pPr lvl="1">
              <a:lnSpc>
                <a:spcPct val="80000"/>
              </a:lnSpc>
              <a:buFont typeface="Arial" charset="0"/>
              <a:buChar char="•"/>
            </a:pPr>
            <a:r>
              <a:rPr lang="en-US" altLang="x-none" sz="1900">
                <a:solidFill>
                  <a:srgbClr val="0000FF"/>
                </a:solidFill>
                <a:ea typeface="ＭＳ Ｐゴシック" charset="-128"/>
                <a:sym typeface="Wingdings" charset="2"/>
              </a:rPr>
              <a:t>Abduction? How can ‘I see a tree’ be the best explanation for seeming to see a tree if it has never once been successfully associated with seeming to see a tree?</a:t>
            </a:r>
          </a:p>
          <a:p>
            <a:pPr>
              <a:lnSpc>
                <a:spcPct val="80000"/>
              </a:lnSpc>
              <a:buFontTx/>
              <a:buNone/>
            </a:pPr>
            <a:r>
              <a:rPr lang="en-US" altLang="x-none" sz="2000">
                <a:solidFill>
                  <a:srgbClr val="262626"/>
                </a:solidFill>
                <a:ea typeface="ＭＳ Ｐゴシック" charset="-128"/>
                <a:sym typeface="Wingdings" charset="2"/>
              </a:rPr>
              <a:t>Notice: the conclusion of this problem is not that we have no certain knowledge of an external world. The conclusion is, we have no reason whatsoever … not the slightest reason to believe in an external world.</a:t>
            </a:r>
          </a:p>
        </p:txBody>
      </p:sp>
      <p:sp>
        <p:nvSpPr>
          <p:cNvPr id="4" name="Slide Number Placeholder 3"/>
          <p:cNvSpPr>
            <a:spLocks noGrp="1"/>
          </p:cNvSpPr>
          <p:nvPr>
            <p:ph type="sldNum" sz="quarter" idx="12"/>
          </p:nvPr>
        </p:nvSpPr>
        <p:spPr/>
        <p:txBody>
          <a:bodyPr rtlCol="0"/>
          <a:lstStyle/>
          <a:p>
            <a:pPr>
              <a:defRPr/>
            </a:pPr>
            <a:fld id="{1EBFF32B-93DD-9146-AFA8-EDE867955FD8}"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26</a:t>
            </a:fld>
            <a:endParaRPr lang="en-US" dirty="0">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x-none">
                <a:ea typeface="ＭＳ Ｐゴシック" charset="-128"/>
              </a:rPr>
              <a:t>Skepticism Summary, cont.</a:t>
            </a:r>
          </a:p>
        </p:txBody>
      </p:sp>
      <p:sp>
        <p:nvSpPr>
          <p:cNvPr id="3" name="Content Placeholder 2"/>
          <p:cNvSpPr>
            <a:spLocks noGrp="1"/>
          </p:cNvSpPr>
          <p:nvPr>
            <p:ph idx="1"/>
          </p:nvPr>
        </p:nvSpPr>
        <p:spPr>
          <a:xfrm>
            <a:off x="693738" y="1506538"/>
            <a:ext cx="7313612" cy="4833937"/>
          </a:xfrm>
        </p:spPr>
        <p:txBody>
          <a:bodyPr>
            <a:normAutofit/>
          </a:bodyPr>
          <a:lstStyle/>
          <a:p>
            <a:pPr>
              <a:lnSpc>
                <a:spcPct val="90000"/>
              </a:lnSpc>
              <a:buFontTx/>
              <a:buNone/>
            </a:pPr>
            <a:r>
              <a:rPr lang="en-US" altLang="x-none" sz="2200">
                <a:ea typeface="ＭＳ Ｐゴシック" charset="-128"/>
              </a:rPr>
              <a:t>For Knowledge, generally:</a:t>
            </a:r>
          </a:p>
          <a:p>
            <a:pPr>
              <a:lnSpc>
                <a:spcPct val="90000"/>
              </a:lnSpc>
              <a:buFontTx/>
              <a:buNone/>
            </a:pPr>
            <a:r>
              <a:rPr lang="en-US" altLang="x-none" sz="2200">
                <a:ea typeface="ＭＳ Ｐゴシック" charset="-128"/>
              </a:rPr>
              <a:t>Do we know 2+3=5?</a:t>
            </a:r>
          </a:p>
          <a:p>
            <a:pPr>
              <a:lnSpc>
                <a:spcPct val="90000"/>
              </a:lnSpc>
              <a:buFontTx/>
              <a:buNone/>
            </a:pPr>
            <a:r>
              <a:rPr lang="en-US" altLang="x-none" sz="2200">
                <a:ea typeface="ＭＳ Ｐゴシック" charset="-128"/>
              </a:rPr>
              <a:t>It sure seems like we do know such things immediately. Can we see the </a:t>
            </a:r>
            <a:r>
              <a:rPr lang="en-US" altLang="x-none" sz="2200" i="1">
                <a:ea typeface="ＭＳ Ｐゴシック" charset="-128"/>
              </a:rPr>
              <a:t>necessity</a:t>
            </a:r>
            <a:r>
              <a:rPr lang="en-US" altLang="x-none" sz="2200">
                <a:ea typeface="ＭＳ Ｐゴシック" charset="-128"/>
              </a:rPr>
              <a:t> of such truths in one, simple, mental grasping?</a:t>
            </a:r>
          </a:p>
          <a:p>
            <a:pPr>
              <a:lnSpc>
                <a:spcPct val="90000"/>
              </a:lnSpc>
              <a:buFontTx/>
              <a:buNone/>
            </a:pPr>
            <a:r>
              <a:rPr lang="en-US" altLang="x-none" sz="2200">
                <a:solidFill>
                  <a:srgbClr val="262626"/>
                </a:solidFill>
                <a:ea typeface="ＭＳ Ｐゴシック" charset="-128"/>
              </a:rPr>
              <a:t>Or, could there be an evil demon tricking us?</a:t>
            </a:r>
          </a:p>
          <a:p>
            <a:pPr lvl="1">
              <a:lnSpc>
                <a:spcPct val="90000"/>
              </a:lnSpc>
              <a:buFont typeface="Arial" charset="0"/>
              <a:buChar char="•"/>
            </a:pPr>
            <a:r>
              <a:rPr lang="en-US" altLang="x-none" sz="2000">
                <a:solidFill>
                  <a:srgbClr val="0000FF"/>
                </a:solidFill>
                <a:ea typeface="ＭＳ Ｐゴシック" charset="-128"/>
              </a:rPr>
              <a:t>2+3=5 is not simple. Knowing it involves an operation, right? Couldn’t an evil demon, or mad scientist, trick you when your thought moves from one side of the equation to the other?</a:t>
            </a:r>
          </a:p>
          <a:p>
            <a:pPr lvl="1">
              <a:lnSpc>
                <a:spcPct val="90000"/>
              </a:lnSpc>
              <a:buFont typeface="Arial" charset="0"/>
              <a:buChar char="•"/>
            </a:pPr>
            <a:r>
              <a:rPr lang="en-US" altLang="x-none" sz="2000">
                <a:solidFill>
                  <a:srgbClr val="0000FF"/>
                </a:solidFill>
                <a:ea typeface="ＭＳ Ｐゴシック" charset="-128"/>
              </a:rPr>
              <a:t>Could we be wrong, even,  about doubting entailing existing? Could ‘I am, I exist’ be false, even when you “utter it or conceive it in your mind,” as Descartes says?</a:t>
            </a:r>
          </a:p>
        </p:txBody>
      </p:sp>
      <p:sp>
        <p:nvSpPr>
          <p:cNvPr id="4" name="Slide Number Placeholder 3"/>
          <p:cNvSpPr>
            <a:spLocks noGrp="1"/>
          </p:cNvSpPr>
          <p:nvPr>
            <p:ph type="sldNum" sz="quarter" idx="12"/>
          </p:nvPr>
        </p:nvSpPr>
        <p:spPr/>
        <p:txBody>
          <a:bodyPr rtlCol="0"/>
          <a:lstStyle/>
          <a:p>
            <a:pPr>
              <a:defRPr/>
            </a:pPr>
            <a:fld id="{2C65AFED-B6FF-4D48-A362-576BD9E20179}"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27</a:t>
            </a:fld>
            <a:endParaRPr lang="en-US" dirty="0">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x-none">
                <a:ea typeface="ＭＳ Ｐゴシック" charset="-128"/>
              </a:rPr>
              <a:t>Final Question</a:t>
            </a:r>
          </a:p>
        </p:txBody>
      </p:sp>
      <p:sp>
        <p:nvSpPr>
          <p:cNvPr id="3" name="Content Placeholder 2"/>
          <p:cNvSpPr>
            <a:spLocks noGrp="1"/>
          </p:cNvSpPr>
          <p:nvPr>
            <p:ph idx="1"/>
          </p:nvPr>
        </p:nvSpPr>
        <p:spPr>
          <a:xfrm>
            <a:off x="914400" y="1735138"/>
            <a:ext cx="7313613" cy="5011737"/>
          </a:xfrm>
        </p:spPr>
        <p:txBody>
          <a:bodyPr>
            <a:normAutofit/>
          </a:bodyPr>
          <a:lstStyle/>
          <a:p>
            <a:pPr>
              <a:lnSpc>
                <a:spcPct val="80000"/>
              </a:lnSpc>
              <a:buFontTx/>
              <a:buNone/>
            </a:pPr>
            <a:r>
              <a:rPr lang="en-US" altLang="x-none" sz="2200" dirty="0">
                <a:ea typeface="ＭＳ Ｐゴシック" charset="-128"/>
              </a:rPr>
              <a:t>In knowing what something is, can we know that something is?</a:t>
            </a:r>
          </a:p>
          <a:p>
            <a:pPr>
              <a:lnSpc>
                <a:spcPct val="80000"/>
              </a:lnSpc>
              <a:buFontTx/>
              <a:buNone/>
            </a:pPr>
            <a:r>
              <a:rPr lang="en-US" altLang="x-none" sz="2200" dirty="0">
                <a:ea typeface="ＭＳ Ｐゴシック" charset="-128"/>
              </a:rPr>
              <a:t>Examples:</a:t>
            </a:r>
          </a:p>
          <a:p>
            <a:pPr lvl="1">
              <a:lnSpc>
                <a:spcPct val="80000"/>
              </a:lnSpc>
              <a:buFont typeface="Goudy Old Style" charset="0"/>
              <a:buAutoNum type="arabicPeriod"/>
            </a:pPr>
            <a:r>
              <a:rPr lang="en-US" altLang="x-none" sz="2000" dirty="0">
                <a:solidFill>
                  <a:srgbClr val="0000FF"/>
                </a:solidFill>
                <a:ea typeface="ＭＳ Ｐゴシック" charset="-128"/>
              </a:rPr>
              <a:t>What is an eye?</a:t>
            </a:r>
          </a:p>
          <a:p>
            <a:pPr lvl="1">
              <a:lnSpc>
                <a:spcPct val="80000"/>
              </a:lnSpc>
              <a:buFontTx/>
              <a:buNone/>
            </a:pPr>
            <a:r>
              <a:rPr lang="en-US" altLang="x-none" sz="2000" dirty="0">
                <a:solidFill>
                  <a:srgbClr val="0000FF"/>
                </a:solidFill>
                <a:ea typeface="ＭＳ Ｐゴシック" charset="-128"/>
              </a:rPr>
              <a:t>It is an external object sensor.</a:t>
            </a:r>
          </a:p>
          <a:p>
            <a:pPr lvl="1">
              <a:lnSpc>
                <a:spcPct val="80000"/>
              </a:lnSpc>
              <a:buFont typeface="Goudy Old Style" charset="0"/>
              <a:buAutoNum type="arabicPeriod" startAt="2"/>
            </a:pPr>
            <a:r>
              <a:rPr lang="en-US" altLang="x-none" sz="2000" dirty="0">
                <a:solidFill>
                  <a:srgbClr val="0000FF"/>
                </a:solidFill>
                <a:ea typeface="ＭＳ Ｐゴシック" charset="-128"/>
              </a:rPr>
              <a:t>What is a perfect being?</a:t>
            </a:r>
          </a:p>
          <a:p>
            <a:pPr lvl="1">
              <a:lnSpc>
                <a:spcPct val="80000"/>
              </a:lnSpc>
              <a:buFontTx/>
              <a:buNone/>
            </a:pPr>
            <a:r>
              <a:rPr lang="en-US" altLang="x-none" sz="2000" dirty="0">
                <a:solidFill>
                  <a:srgbClr val="0000FF"/>
                </a:solidFill>
                <a:ea typeface="ＭＳ Ｐゴシック" charset="-128"/>
              </a:rPr>
              <a:t>It is a being exhibiting only perfections (God).</a:t>
            </a:r>
          </a:p>
          <a:p>
            <a:pPr>
              <a:lnSpc>
                <a:spcPct val="80000"/>
              </a:lnSpc>
              <a:buFontTx/>
              <a:buNone/>
            </a:pPr>
            <a:r>
              <a:rPr lang="en-US" altLang="x-none" sz="2200" dirty="0">
                <a:ea typeface="ＭＳ Ｐゴシック" charset="-128"/>
              </a:rPr>
              <a:t>So, external objects exist because of what eyes are. What else explains what an eye is? </a:t>
            </a:r>
          </a:p>
          <a:p>
            <a:pPr>
              <a:lnSpc>
                <a:spcPct val="80000"/>
              </a:lnSpc>
              <a:buFontTx/>
              <a:buNone/>
            </a:pPr>
            <a:r>
              <a:rPr lang="en-US" altLang="x-none" sz="2200" dirty="0">
                <a:ea typeface="ＭＳ Ｐゴシック" charset="-128"/>
              </a:rPr>
              <a:t>Similarly, God exists because of what perfect beings are. What else explains what a perfect being is?</a:t>
            </a:r>
          </a:p>
          <a:p>
            <a:pPr>
              <a:lnSpc>
                <a:spcPct val="80000"/>
              </a:lnSpc>
              <a:buFontTx/>
              <a:buNone/>
            </a:pPr>
            <a:r>
              <a:rPr lang="en-US" altLang="x-none" sz="2200" dirty="0">
                <a:ea typeface="ＭＳ Ｐゴシック" charset="-128"/>
              </a:rPr>
              <a:t>Do we know that eyes exist?</a:t>
            </a:r>
          </a:p>
          <a:p>
            <a:pPr>
              <a:lnSpc>
                <a:spcPct val="80000"/>
              </a:lnSpc>
              <a:buFontTx/>
              <a:buNone/>
            </a:pPr>
            <a:r>
              <a:rPr lang="en-US" altLang="x-none" sz="2200" dirty="0">
                <a:ea typeface="ＭＳ Ｐゴシック" charset="-128"/>
              </a:rPr>
              <a:t>Do we know that perfect beings exist?</a:t>
            </a:r>
          </a:p>
        </p:txBody>
      </p:sp>
      <p:sp>
        <p:nvSpPr>
          <p:cNvPr id="4" name="Slide Number Placeholder 3"/>
          <p:cNvSpPr>
            <a:spLocks noGrp="1"/>
          </p:cNvSpPr>
          <p:nvPr>
            <p:ph type="sldNum" sz="quarter" idx="12"/>
          </p:nvPr>
        </p:nvSpPr>
        <p:spPr/>
        <p:txBody>
          <a:bodyPr rtlCol="0"/>
          <a:lstStyle/>
          <a:p>
            <a:pPr>
              <a:defRPr/>
            </a:pPr>
            <a:fld id="{8940AA46-F76A-674E-8A05-CE60B781764A}"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28</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554834" y="2690819"/>
            <a:ext cx="7543800" cy="1588"/>
          </a:xfrm>
          <a:prstGeom prst="line">
            <a:avLst/>
          </a:prstGeom>
          <a:noFill/>
          <a:ln w="38100">
            <a:solidFill>
              <a:srgbClr val="108BB4"/>
            </a:solidFill>
            <a:round/>
            <a:headEnd/>
            <a:tailEnd/>
          </a:ln>
          <a:effectLst>
            <a:outerShdw blurRad="63500" dist="38100" dir="5400000" rotWithShape="0">
              <a:srgbClr val="000000">
                <a:alpha val="43137"/>
              </a:srgbClr>
            </a:outerShdw>
          </a:effectLst>
          <a:extLst>
            <a:ext uri="{909E8E84-426E-40DD-AFC4-6F175D3DCCD1}">
              <a14:hiddenFill xmlns:a14="http://schemas.microsoft.com/office/drawing/2010/main">
                <a:noFill/>
              </a14:hiddenFill>
            </a:ext>
          </a:extLst>
        </p:spPr>
      </p:cxnSp>
      <p:sp>
        <p:nvSpPr>
          <p:cNvPr id="26627" name="TextBox 4"/>
          <p:cNvSpPr txBox="1">
            <a:spLocks noChangeArrowheads="1"/>
          </p:cNvSpPr>
          <p:nvPr/>
        </p:nvSpPr>
        <p:spPr bwMode="auto">
          <a:xfrm>
            <a:off x="307184" y="2309819"/>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dirty="0">
                <a:latin typeface="Calisto MT" charset="0"/>
              </a:rPr>
              <a:t>1600</a:t>
            </a:r>
          </a:p>
        </p:txBody>
      </p:sp>
      <p:sp>
        <p:nvSpPr>
          <p:cNvPr id="26628" name="TextBox 5"/>
          <p:cNvSpPr txBox="1">
            <a:spLocks noChangeArrowheads="1"/>
          </p:cNvSpPr>
          <p:nvPr/>
        </p:nvSpPr>
        <p:spPr bwMode="auto">
          <a:xfrm>
            <a:off x="7641434" y="2309819"/>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latin typeface="Calisto MT" charset="0"/>
              </a:rPr>
              <a:t>1800</a:t>
            </a:r>
          </a:p>
        </p:txBody>
      </p:sp>
      <p:sp>
        <p:nvSpPr>
          <p:cNvPr id="26629" name="Flowchart: Merge 5"/>
          <p:cNvSpPr>
            <a:spLocks noChangeArrowheads="1"/>
          </p:cNvSpPr>
          <p:nvPr/>
        </p:nvSpPr>
        <p:spPr bwMode="auto">
          <a:xfrm>
            <a:off x="554834" y="2690819"/>
            <a:ext cx="228600" cy="152400"/>
          </a:xfrm>
          <a:prstGeom prst="flowChartMerge">
            <a:avLst/>
          </a:prstGeom>
          <a:solidFill>
            <a:schemeClr val="accent1"/>
          </a:solidFill>
          <a:ln w="9525">
            <a:solidFill>
              <a:schemeClr val="tx1"/>
            </a:solidFill>
            <a:round/>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6630" name="Flowchart: Merge 6"/>
          <p:cNvSpPr>
            <a:spLocks noChangeArrowheads="1"/>
          </p:cNvSpPr>
          <p:nvPr/>
        </p:nvSpPr>
        <p:spPr bwMode="auto">
          <a:xfrm>
            <a:off x="7870034" y="2690819"/>
            <a:ext cx="228600" cy="152400"/>
          </a:xfrm>
          <a:prstGeom prst="flowChartMerge">
            <a:avLst/>
          </a:prstGeom>
          <a:solidFill>
            <a:schemeClr val="accent1"/>
          </a:solidFill>
          <a:ln w="9525">
            <a:solidFill>
              <a:schemeClr val="tx1"/>
            </a:solidFill>
            <a:round/>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6631" name="Flowchart: Merge 8"/>
          <p:cNvSpPr>
            <a:spLocks noChangeArrowheads="1"/>
          </p:cNvSpPr>
          <p:nvPr/>
        </p:nvSpPr>
        <p:spPr bwMode="auto">
          <a:xfrm>
            <a:off x="4212434" y="2695582"/>
            <a:ext cx="228600" cy="152400"/>
          </a:xfrm>
          <a:prstGeom prst="flowChartMerge">
            <a:avLst/>
          </a:prstGeom>
          <a:solidFill>
            <a:schemeClr val="accent1"/>
          </a:solidFill>
          <a:ln w="9525">
            <a:solidFill>
              <a:schemeClr val="tx1"/>
            </a:solidFill>
            <a:round/>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6632" name="Flowchart: Merge 9"/>
          <p:cNvSpPr>
            <a:spLocks noChangeArrowheads="1"/>
          </p:cNvSpPr>
          <p:nvPr/>
        </p:nvSpPr>
        <p:spPr bwMode="auto">
          <a:xfrm>
            <a:off x="2459834" y="2690819"/>
            <a:ext cx="228600" cy="152400"/>
          </a:xfrm>
          <a:prstGeom prst="flowChartMerge">
            <a:avLst/>
          </a:prstGeom>
          <a:solidFill>
            <a:schemeClr val="accent1"/>
          </a:solidFill>
          <a:ln w="9525">
            <a:solidFill>
              <a:schemeClr val="tx1"/>
            </a:solidFill>
            <a:round/>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6633" name="Flowchart: Merge 10"/>
          <p:cNvSpPr>
            <a:spLocks noChangeArrowheads="1"/>
          </p:cNvSpPr>
          <p:nvPr/>
        </p:nvSpPr>
        <p:spPr bwMode="auto">
          <a:xfrm>
            <a:off x="6041234" y="2690819"/>
            <a:ext cx="228600" cy="152400"/>
          </a:xfrm>
          <a:prstGeom prst="flowChartMerge">
            <a:avLst/>
          </a:prstGeom>
          <a:solidFill>
            <a:schemeClr val="accent1"/>
          </a:solidFill>
          <a:ln w="9525">
            <a:solidFill>
              <a:schemeClr val="tx1"/>
            </a:solidFill>
            <a:round/>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latin typeface="Times New Roman" charset="0"/>
            </a:endParaRPr>
          </a:p>
        </p:txBody>
      </p:sp>
      <p:sp>
        <p:nvSpPr>
          <p:cNvPr id="26634" name="TextBox 16"/>
          <p:cNvSpPr txBox="1">
            <a:spLocks noChangeArrowheads="1"/>
          </p:cNvSpPr>
          <p:nvPr/>
        </p:nvSpPr>
        <p:spPr bwMode="auto">
          <a:xfrm>
            <a:off x="1233488" y="1196178"/>
            <a:ext cx="914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C00000"/>
                </a:solidFill>
                <a:latin typeface="Calisto MT" charset="0"/>
              </a:rPr>
              <a:t>Locke</a:t>
            </a:r>
            <a:endParaRPr lang="en-US" altLang="x-none" sz="1200">
              <a:solidFill>
                <a:srgbClr val="C00000"/>
              </a:solidFill>
              <a:latin typeface="Calisto MT" charset="0"/>
            </a:endParaRPr>
          </a:p>
        </p:txBody>
      </p:sp>
      <p:sp>
        <p:nvSpPr>
          <p:cNvPr id="26635" name="TextBox 18"/>
          <p:cNvSpPr txBox="1">
            <a:spLocks noChangeArrowheads="1"/>
          </p:cNvSpPr>
          <p:nvPr/>
        </p:nvSpPr>
        <p:spPr bwMode="auto">
          <a:xfrm>
            <a:off x="4166394" y="5107797"/>
            <a:ext cx="1143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7030A0"/>
                </a:solidFill>
                <a:latin typeface="Calisto MT" charset="0"/>
              </a:rPr>
              <a:t>Berkeley</a:t>
            </a:r>
            <a:endParaRPr lang="en-US" altLang="x-none" sz="1200">
              <a:solidFill>
                <a:srgbClr val="7030A0"/>
              </a:solidFill>
              <a:latin typeface="Calisto MT" charset="0"/>
            </a:endParaRPr>
          </a:p>
        </p:txBody>
      </p:sp>
      <p:sp>
        <p:nvSpPr>
          <p:cNvPr id="26636" name="TextBox 19"/>
          <p:cNvSpPr txBox="1">
            <a:spLocks noChangeArrowheads="1"/>
          </p:cNvSpPr>
          <p:nvPr/>
        </p:nvSpPr>
        <p:spPr bwMode="auto">
          <a:xfrm>
            <a:off x="1709738" y="5649913"/>
            <a:ext cx="2286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C00000"/>
                </a:solidFill>
                <a:latin typeface="Calisto MT" charset="0"/>
              </a:rPr>
              <a:t>1620 - Pilgrims Land at Plymouth Rock</a:t>
            </a:r>
            <a:endParaRPr lang="en-US" altLang="x-none" sz="1200">
              <a:solidFill>
                <a:srgbClr val="C00000"/>
              </a:solidFill>
              <a:latin typeface="Calisto MT" charset="0"/>
            </a:endParaRPr>
          </a:p>
        </p:txBody>
      </p:sp>
      <p:sp>
        <p:nvSpPr>
          <p:cNvPr id="26637" name="TextBox 20"/>
          <p:cNvSpPr txBox="1">
            <a:spLocks noChangeArrowheads="1"/>
          </p:cNvSpPr>
          <p:nvPr/>
        </p:nvSpPr>
        <p:spPr bwMode="auto">
          <a:xfrm>
            <a:off x="414338" y="5621338"/>
            <a:ext cx="1219200"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2000">
                <a:latin typeface="Calisto MT" charset="0"/>
              </a:rPr>
              <a:t>America</a:t>
            </a:r>
          </a:p>
          <a:p>
            <a:pPr eaLnBrk="1" hangingPunct="1"/>
            <a:r>
              <a:rPr lang="en-US" altLang="x-none" sz="1400">
                <a:latin typeface="Calisto MT" charset="0"/>
              </a:rPr>
              <a:t>For comparison</a:t>
            </a:r>
          </a:p>
          <a:p>
            <a:pPr eaLnBrk="1" hangingPunct="1"/>
            <a:endParaRPr lang="en-US" altLang="x-none" sz="1400">
              <a:latin typeface="Calisto MT" charset="0"/>
            </a:endParaRPr>
          </a:p>
        </p:txBody>
      </p:sp>
      <p:sp>
        <p:nvSpPr>
          <p:cNvPr id="26638" name="TextBox 22"/>
          <p:cNvSpPr txBox="1">
            <a:spLocks noChangeArrowheads="1"/>
          </p:cNvSpPr>
          <p:nvPr/>
        </p:nvSpPr>
        <p:spPr bwMode="auto">
          <a:xfrm>
            <a:off x="6865143" y="5077960"/>
            <a:ext cx="1130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C00000"/>
                </a:solidFill>
                <a:latin typeface="Calisto MT" charset="0"/>
              </a:rPr>
              <a:t>Jefferson</a:t>
            </a:r>
            <a:endParaRPr lang="en-US" altLang="x-none" sz="1200">
              <a:solidFill>
                <a:srgbClr val="C00000"/>
              </a:solidFill>
              <a:latin typeface="Calisto MT" charset="0"/>
            </a:endParaRPr>
          </a:p>
        </p:txBody>
      </p:sp>
      <p:sp>
        <p:nvSpPr>
          <p:cNvPr id="26639" name="TextBox 24"/>
          <p:cNvSpPr txBox="1">
            <a:spLocks noChangeArrowheads="1"/>
          </p:cNvSpPr>
          <p:nvPr/>
        </p:nvSpPr>
        <p:spPr bwMode="auto">
          <a:xfrm>
            <a:off x="4013204" y="1201340"/>
            <a:ext cx="979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FF6600"/>
                </a:solidFill>
                <a:latin typeface="Calisto MT" charset="0"/>
              </a:rPr>
              <a:t>Hume</a:t>
            </a:r>
            <a:endParaRPr lang="en-US" altLang="x-none" sz="1200">
              <a:solidFill>
                <a:srgbClr val="FF6600"/>
              </a:solidFill>
              <a:latin typeface="Calisto MT" charset="0"/>
            </a:endParaRPr>
          </a:p>
        </p:txBody>
      </p:sp>
      <p:cxnSp>
        <p:nvCxnSpPr>
          <p:cNvPr id="26" name="Straight Arrow Connector 25"/>
          <p:cNvCxnSpPr/>
          <p:nvPr/>
        </p:nvCxnSpPr>
        <p:spPr>
          <a:xfrm rot="10800000">
            <a:off x="1236663" y="5353050"/>
            <a:ext cx="1311275" cy="29686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968376" y="5387975"/>
            <a:ext cx="533400" cy="317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6642" name="TextBox 36"/>
          <p:cNvSpPr txBox="1">
            <a:spLocks noChangeArrowheads="1"/>
          </p:cNvSpPr>
          <p:nvPr/>
        </p:nvSpPr>
        <p:spPr bwMode="auto">
          <a:xfrm>
            <a:off x="1193010" y="1470429"/>
            <a:ext cx="27828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dirty="0">
                <a:solidFill>
                  <a:srgbClr val="C00000"/>
                </a:solidFill>
                <a:latin typeface="Calisto MT" charset="0"/>
              </a:rPr>
              <a:t>1690 - Essay Concerning Human Understanding</a:t>
            </a:r>
            <a:endParaRPr lang="en-US" altLang="x-none" sz="1200" dirty="0">
              <a:solidFill>
                <a:srgbClr val="C00000"/>
              </a:solidFill>
              <a:latin typeface="Calisto MT" charset="0"/>
            </a:endParaRPr>
          </a:p>
        </p:txBody>
      </p:sp>
      <p:sp>
        <p:nvSpPr>
          <p:cNvPr id="26643" name="TextBox 37"/>
          <p:cNvSpPr txBox="1">
            <a:spLocks noChangeArrowheads="1"/>
          </p:cNvSpPr>
          <p:nvPr/>
        </p:nvSpPr>
        <p:spPr bwMode="auto">
          <a:xfrm>
            <a:off x="4166394" y="3430204"/>
            <a:ext cx="22113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dirty="0">
                <a:solidFill>
                  <a:srgbClr val="7030A0"/>
                </a:solidFill>
                <a:latin typeface="Calisto MT" charset="0"/>
              </a:rPr>
              <a:t>1710 - Principles of Human Knowledge</a:t>
            </a:r>
            <a:endParaRPr lang="en-US" altLang="x-none" sz="1200" dirty="0">
              <a:solidFill>
                <a:srgbClr val="7030A0"/>
              </a:solidFill>
              <a:latin typeface="Calisto MT" charset="0"/>
            </a:endParaRPr>
          </a:p>
        </p:txBody>
      </p:sp>
      <p:sp>
        <p:nvSpPr>
          <p:cNvPr id="26644" name="TextBox 38"/>
          <p:cNvSpPr txBox="1">
            <a:spLocks noChangeArrowheads="1"/>
          </p:cNvSpPr>
          <p:nvPr/>
        </p:nvSpPr>
        <p:spPr bwMode="auto">
          <a:xfrm>
            <a:off x="3994948" y="1457721"/>
            <a:ext cx="30368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dirty="0">
                <a:solidFill>
                  <a:srgbClr val="FF6600"/>
                </a:solidFill>
                <a:latin typeface="Calisto MT" charset="0"/>
              </a:rPr>
              <a:t>1748 - Enquiry Concerning the Human Understanding</a:t>
            </a:r>
            <a:endParaRPr lang="en-US" altLang="x-none" sz="1200" dirty="0">
              <a:solidFill>
                <a:srgbClr val="FF6600"/>
              </a:solidFill>
              <a:latin typeface="Calisto MT" charset="0"/>
            </a:endParaRPr>
          </a:p>
        </p:txBody>
      </p:sp>
      <p:sp>
        <p:nvSpPr>
          <p:cNvPr id="26645" name="TextBox 39"/>
          <p:cNvSpPr txBox="1">
            <a:spLocks noChangeArrowheads="1"/>
          </p:cNvSpPr>
          <p:nvPr/>
        </p:nvSpPr>
        <p:spPr bwMode="auto">
          <a:xfrm>
            <a:off x="632619" y="3123409"/>
            <a:ext cx="20208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7030A0"/>
                </a:solidFill>
                <a:latin typeface="Calisto MT" charset="0"/>
              </a:rPr>
              <a:t>1639 - Meditations</a:t>
            </a:r>
            <a:endParaRPr lang="en-US" altLang="x-none" sz="1200">
              <a:solidFill>
                <a:srgbClr val="7030A0"/>
              </a:solidFill>
              <a:latin typeface="Calisto MT" charset="0"/>
            </a:endParaRPr>
          </a:p>
        </p:txBody>
      </p:sp>
      <p:sp>
        <p:nvSpPr>
          <p:cNvPr id="26646" name="TextBox 41"/>
          <p:cNvSpPr txBox="1">
            <a:spLocks noChangeArrowheads="1"/>
          </p:cNvSpPr>
          <p:nvPr/>
        </p:nvSpPr>
        <p:spPr bwMode="auto">
          <a:xfrm>
            <a:off x="585788" y="4471197"/>
            <a:ext cx="1228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7030A0"/>
                </a:solidFill>
                <a:latin typeface="Calisto MT" charset="0"/>
              </a:rPr>
              <a:t>Descartes</a:t>
            </a:r>
            <a:endParaRPr lang="en-US" altLang="x-none" sz="1200">
              <a:solidFill>
                <a:srgbClr val="7030A0"/>
              </a:solidFill>
              <a:latin typeface="Calisto MT" charset="0"/>
            </a:endParaRPr>
          </a:p>
        </p:txBody>
      </p:sp>
      <p:sp>
        <p:nvSpPr>
          <p:cNvPr id="26647" name="TextBox 49"/>
          <p:cNvSpPr txBox="1">
            <a:spLocks noChangeArrowheads="1"/>
          </p:cNvSpPr>
          <p:nvPr/>
        </p:nvSpPr>
        <p:spPr bwMode="auto">
          <a:xfrm>
            <a:off x="6927850" y="3308353"/>
            <a:ext cx="21351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dirty="0">
                <a:solidFill>
                  <a:srgbClr val="C00000"/>
                </a:solidFill>
                <a:latin typeface="Calisto MT" charset="0"/>
              </a:rPr>
              <a:t>1776 - Declaration of Independence</a:t>
            </a:r>
            <a:endParaRPr lang="en-US" altLang="x-none" sz="1200" dirty="0">
              <a:solidFill>
                <a:srgbClr val="C00000"/>
              </a:solidFill>
              <a:latin typeface="Calisto MT" charset="0"/>
            </a:endParaRPr>
          </a:p>
        </p:txBody>
      </p:sp>
      <p:pic>
        <p:nvPicPr>
          <p:cNvPr id="35" name="Picture 3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288" y="3525047"/>
            <a:ext cx="736600" cy="901700"/>
          </a:xfrm>
          <a:prstGeom prst="rect">
            <a:avLst/>
          </a:prstGeom>
          <a:noFill/>
          <a:ln w="38100" cap="sq">
            <a:solidFill>
              <a:srgbClr val="660066"/>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pic>
        <p:nvPicPr>
          <p:cNvPr id="41" name="Picture 4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99476" y="485783"/>
            <a:ext cx="641350" cy="939800"/>
          </a:xfrm>
          <a:prstGeom prst="rect">
            <a:avLst/>
          </a:prstGeom>
          <a:noFill/>
          <a:ln w="38100" cap="sq">
            <a:solidFill>
              <a:srgbClr val="94885E"/>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pic>
        <p:nvPicPr>
          <p:cNvPr id="43" name="Picture 4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32292" y="4138615"/>
            <a:ext cx="660400" cy="896937"/>
          </a:xfrm>
          <a:prstGeom prst="rect">
            <a:avLst/>
          </a:prstGeom>
          <a:noFill/>
          <a:ln w="38100" cap="sq">
            <a:solidFill>
              <a:srgbClr val="660066"/>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pic>
        <p:nvPicPr>
          <p:cNvPr id="44" name="Picture 4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934744" y="392844"/>
            <a:ext cx="749300" cy="1016000"/>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pic>
        <p:nvPicPr>
          <p:cNvPr id="48" name="Picture 4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34213" y="4044952"/>
            <a:ext cx="771525" cy="990600"/>
          </a:xfrm>
          <a:prstGeom prst="rect">
            <a:avLst/>
          </a:prstGeom>
          <a:noFill/>
          <a:ln w="38100" cap="sq">
            <a:solidFill>
              <a:srgbClr val="94885E"/>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29" name="Slide Number Placeholder 28"/>
          <p:cNvSpPr>
            <a:spLocks noGrp="1"/>
          </p:cNvSpPr>
          <p:nvPr>
            <p:ph type="sldNum" sz="quarter" idx="12"/>
          </p:nvPr>
        </p:nvSpPr>
        <p:spPr>
          <a:xfrm>
            <a:off x="7521388" y="5476097"/>
            <a:ext cx="1483056" cy="851848"/>
          </a:xfrm>
        </p:spPr>
        <p:txBody>
          <a:bodyPr rtlCol="0"/>
          <a:lstStyle/>
          <a:p>
            <a:pPr>
              <a:defRPr/>
            </a:pPr>
            <a:fld id="{E162704E-9567-7B4D-BB82-6E991EB4CBD3}"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3</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cxnSp>
        <p:nvCxnSpPr>
          <p:cNvPr id="30" name="Straight Arrow Connector 29"/>
          <p:cNvCxnSpPr/>
          <p:nvPr/>
        </p:nvCxnSpPr>
        <p:spPr>
          <a:xfrm>
            <a:off x="2228850" y="2116541"/>
            <a:ext cx="9526" cy="47942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313365" y="2089159"/>
            <a:ext cx="651666" cy="54788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4662492" y="2737253"/>
            <a:ext cx="152396" cy="78779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flipV="1">
            <a:off x="7349725" y="2890841"/>
            <a:ext cx="9525" cy="42227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1388274" y="2784030"/>
            <a:ext cx="789" cy="36041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47" name="Picture 4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637466" y="448876"/>
            <a:ext cx="860425" cy="990600"/>
          </a:xfrm>
          <a:prstGeom prst="rect">
            <a:avLst/>
          </a:prstGeom>
          <a:noFill/>
          <a:ln w="38100" cap="sq">
            <a:solidFill>
              <a:srgbClr val="3366FF"/>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49" name="TextBox 6"/>
          <p:cNvSpPr txBox="1">
            <a:spLocks noChangeArrowheads="1"/>
          </p:cNvSpPr>
          <p:nvPr/>
        </p:nvSpPr>
        <p:spPr bwMode="auto">
          <a:xfrm>
            <a:off x="6906420" y="1201340"/>
            <a:ext cx="705644"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dirty="0">
                <a:solidFill>
                  <a:srgbClr val="0070C0"/>
                </a:solidFill>
                <a:latin typeface="Calisto MT" charset="0"/>
              </a:rPr>
              <a:t>Kant</a:t>
            </a:r>
            <a:endParaRPr lang="en-US" altLang="x-none" sz="1200" dirty="0">
              <a:solidFill>
                <a:srgbClr val="0070C0"/>
              </a:solidFill>
              <a:latin typeface="Calisto MT" charset="0"/>
            </a:endParaRPr>
          </a:p>
        </p:txBody>
      </p:sp>
      <p:sp>
        <p:nvSpPr>
          <p:cNvPr id="50" name="TextBox 6"/>
          <p:cNvSpPr txBox="1">
            <a:spLocks noChangeArrowheads="1"/>
          </p:cNvSpPr>
          <p:nvPr/>
        </p:nvSpPr>
        <p:spPr bwMode="auto">
          <a:xfrm>
            <a:off x="6906420" y="1523448"/>
            <a:ext cx="17414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dirty="0">
                <a:solidFill>
                  <a:srgbClr val="0070C0"/>
                </a:solidFill>
                <a:latin typeface="Calisto MT" charset="0"/>
              </a:rPr>
              <a:t>1781 -Critique of Pure Reason</a:t>
            </a:r>
            <a:endParaRPr lang="en-US" altLang="x-none" sz="1200" dirty="0">
              <a:solidFill>
                <a:srgbClr val="0070C0"/>
              </a:solidFill>
              <a:latin typeface="Calisto MT" charset="0"/>
            </a:endParaRPr>
          </a:p>
        </p:txBody>
      </p:sp>
      <p:cxnSp>
        <p:nvCxnSpPr>
          <p:cNvPr id="51" name="Straight Arrow Connector 50"/>
          <p:cNvCxnSpPr/>
          <p:nvPr/>
        </p:nvCxnSpPr>
        <p:spPr>
          <a:xfrm>
            <a:off x="7493000" y="2253751"/>
            <a:ext cx="1" cy="34544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6" name="TextBox 4"/>
          <p:cNvSpPr txBox="1">
            <a:spLocks noChangeArrowheads="1"/>
          </p:cNvSpPr>
          <p:nvPr/>
        </p:nvSpPr>
        <p:spPr bwMode="auto">
          <a:xfrm>
            <a:off x="3992370" y="2276482"/>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dirty="0">
                <a:latin typeface="Calisto MT" charset="0"/>
              </a:rPr>
              <a:t>1700</a:t>
            </a:r>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x-none">
                <a:ea typeface="ＭＳ Ｐゴシック" charset="-128"/>
              </a:rPr>
              <a:t>The Rise of Skepticism</a:t>
            </a:r>
          </a:p>
        </p:txBody>
      </p:sp>
      <p:sp>
        <p:nvSpPr>
          <p:cNvPr id="27651" name="Content Placeholder 2"/>
          <p:cNvSpPr>
            <a:spLocks noGrp="1"/>
          </p:cNvSpPr>
          <p:nvPr>
            <p:ph idx="1"/>
          </p:nvPr>
        </p:nvSpPr>
        <p:spPr/>
        <p:txBody>
          <a:bodyPr/>
          <a:lstStyle/>
          <a:p>
            <a:pPr eaLnBrk="1" hangingPunct="1">
              <a:buFont typeface="Wingdings" charset="2"/>
              <a:buNone/>
            </a:pPr>
            <a:r>
              <a:rPr lang="en-US" altLang="x-none" dirty="0">
                <a:ea typeface="ＭＳ Ｐゴシック" charset="-128"/>
              </a:rPr>
              <a:t>You can think of Descartes, Locke, Berkeley, and Hume as constituting a gradual increase in the level of skepticism.</a:t>
            </a:r>
          </a:p>
          <a:p>
            <a:pPr eaLnBrk="1" hangingPunct="1">
              <a:buFont typeface="Wingdings" charset="2"/>
              <a:buNone/>
            </a:pPr>
            <a:r>
              <a:rPr lang="en-US" altLang="x-none" dirty="0">
                <a:ea typeface="ＭＳ Ｐゴシック" charset="-128"/>
              </a:rPr>
              <a:t>Skepticism about what?</a:t>
            </a:r>
          </a:p>
          <a:p>
            <a:pPr lvl="1" eaLnBrk="1" hangingPunct="1">
              <a:buFont typeface="Wingdings" charset="2"/>
              <a:buChar char="u"/>
            </a:pPr>
            <a:r>
              <a:rPr lang="en-US" altLang="x-none" dirty="0">
                <a:solidFill>
                  <a:srgbClr val="3366FF"/>
                </a:solidFill>
                <a:ea typeface="ＭＳ Ｐゴシック" charset="-128"/>
              </a:rPr>
              <a:t>Perceptual knowledge: knowledge of the physical world (its existence and character </a:t>
            </a:r>
            <a:r>
              <a:rPr lang="en-US" altLang="x-none" i="1" dirty="0">
                <a:solidFill>
                  <a:srgbClr val="3366FF"/>
                </a:solidFill>
                <a:ea typeface="ＭＳ Ｐゴシック" charset="-128"/>
              </a:rPr>
              <a:t>as physical</a:t>
            </a:r>
            <a:r>
              <a:rPr lang="en-US" altLang="x-none" dirty="0">
                <a:solidFill>
                  <a:srgbClr val="3366FF"/>
                </a:solidFill>
                <a:ea typeface="ＭＳ Ｐゴシック" charset="-128"/>
              </a:rPr>
              <a:t>)</a:t>
            </a:r>
          </a:p>
          <a:p>
            <a:pPr lvl="1" eaLnBrk="1" hangingPunct="1">
              <a:buFont typeface="Wingdings" charset="2"/>
              <a:buChar char="u"/>
            </a:pPr>
            <a:r>
              <a:rPr lang="en-US" altLang="x-none" dirty="0">
                <a:solidFill>
                  <a:srgbClr val="3366FF"/>
                </a:solidFill>
                <a:ea typeface="ＭＳ Ｐゴシック" charset="-128"/>
              </a:rPr>
              <a:t>Knowledge generally: 2+2=4, Blue is a color, etc.</a:t>
            </a:r>
          </a:p>
        </p:txBody>
      </p:sp>
      <p:sp>
        <p:nvSpPr>
          <p:cNvPr id="4" name="Slide Number Placeholder 3"/>
          <p:cNvSpPr>
            <a:spLocks noGrp="1"/>
          </p:cNvSpPr>
          <p:nvPr>
            <p:ph type="sldNum" sz="quarter" idx="12"/>
          </p:nvPr>
        </p:nvSpPr>
        <p:spPr>
          <a:xfrm>
            <a:off x="7521388" y="5476097"/>
            <a:ext cx="1483056" cy="851848"/>
          </a:xfrm>
        </p:spPr>
        <p:txBody>
          <a:bodyPr rtlCol="0"/>
          <a:lstStyle/>
          <a:p>
            <a:pPr>
              <a:defRPr/>
            </a:pPr>
            <a:fld id="{497314CF-DDD1-F44B-8D77-66656F273A98}"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4</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x-none">
                <a:ea typeface="ＭＳ Ｐゴシック" charset="-128"/>
              </a:rPr>
              <a:t>Review: Descartes</a:t>
            </a:r>
          </a:p>
        </p:txBody>
      </p:sp>
      <p:sp>
        <p:nvSpPr>
          <p:cNvPr id="28675" name="Content Placeholder 2"/>
          <p:cNvSpPr>
            <a:spLocks noGrp="1"/>
          </p:cNvSpPr>
          <p:nvPr>
            <p:ph idx="1"/>
          </p:nvPr>
        </p:nvSpPr>
        <p:spPr>
          <a:xfrm>
            <a:off x="914400" y="2365375"/>
            <a:ext cx="7313613" cy="4056063"/>
          </a:xfrm>
        </p:spPr>
        <p:txBody>
          <a:bodyPr/>
          <a:lstStyle/>
          <a:p>
            <a:pPr eaLnBrk="1" hangingPunct="1">
              <a:buFont typeface="Wingdings" charset="2"/>
              <a:buNone/>
            </a:pPr>
            <a:r>
              <a:rPr lang="en-US" altLang="x-none" dirty="0">
                <a:ea typeface="ＭＳ Ｐゴシック" charset="-128"/>
              </a:rPr>
              <a:t>From Descartes we learn that, without knowledge of God:</a:t>
            </a:r>
          </a:p>
          <a:p>
            <a:pPr eaLnBrk="1" hangingPunct="1">
              <a:buFont typeface="Wingdings" charset="2"/>
              <a:buNone/>
            </a:pPr>
            <a:r>
              <a:rPr lang="en-US" altLang="x-none" dirty="0">
                <a:ea typeface="ＭＳ Ｐゴシック" charset="-128"/>
              </a:rPr>
              <a:t>We don’t know:</a:t>
            </a:r>
          </a:p>
          <a:p>
            <a:pPr lvl="1" eaLnBrk="1" hangingPunct="1">
              <a:buFont typeface="Wingdings" charset="2"/>
              <a:buChar char="u"/>
            </a:pPr>
            <a:r>
              <a:rPr lang="en-US" altLang="x-none" dirty="0">
                <a:solidFill>
                  <a:srgbClr val="3366FF"/>
                </a:solidFill>
                <a:ea typeface="ＭＳ Ｐゴシック" charset="-128"/>
              </a:rPr>
              <a:t>the physical world exists (dream argument), or even</a:t>
            </a:r>
          </a:p>
          <a:p>
            <a:pPr lvl="1" eaLnBrk="1" hangingPunct="1">
              <a:buFont typeface="Wingdings" charset="2"/>
              <a:buChar char="u"/>
            </a:pPr>
            <a:r>
              <a:rPr lang="en-US" altLang="x-none" dirty="0">
                <a:solidFill>
                  <a:srgbClr val="3366FF"/>
                </a:solidFill>
                <a:ea typeface="ＭＳ Ｐゴシック" charset="-128"/>
              </a:rPr>
              <a:t>2 + 3 = 5 (evil demon possibility)</a:t>
            </a:r>
          </a:p>
          <a:p>
            <a:pPr eaLnBrk="1" hangingPunct="1">
              <a:buFont typeface="Wingdings" charset="2"/>
              <a:buNone/>
            </a:pPr>
            <a:r>
              <a:rPr lang="en-US" altLang="x-none" dirty="0">
                <a:ea typeface="ＭＳ Ｐゴシック" charset="-128"/>
              </a:rPr>
              <a:t>We do know:</a:t>
            </a:r>
          </a:p>
          <a:p>
            <a:pPr lvl="1" eaLnBrk="1" hangingPunct="1">
              <a:buFont typeface="Wingdings" charset="2"/>
              <a:buChar char="u"/>
            </a:pPr>
            <a:r>
              <a:rPr lang="en-US" altLang="x-none" dirty="0">
                <a:solidFill>
                  <a:srgbClr val="3366FF"/>
                </a:solidFill>
                <a:ea typeface="ＭＳ Ｐゴシック" charset="-128"/>
              </a:rPr>
              <a:t>‘I am, I exist’, and…</a:t>
            </a:r>
          </a:p>
          <a:p>
            <a:pPr lvl="1" eaLnBrk="1" hangingPunct="1">
              <a:buFont typeface="Wingdings" charset="2"/>
              <a:buChar char="u"/>
            </a:pPr>
            <a:r>
              <a:rPr lang="en-US" altLang="x-none" dirty="0">
                <a:solidFill>
                  <a:srgbClr val="3366FF"/>
                </a:solidFill>
                <a:ea typeface="ＭＳ Ｐゴシック" charset="-128"/>
              </a:rPr>
              <a:t>‘From nothing, nothing comes’, but…</a:t>
            </a:r>
          </a:p>
          <a:p>
            <a:pPr lvl="1" eaLnBrk="1" hangingPunct="1">
              <a:buFont typeface="Wingdings" charset="2"/>
              <a:buChar char="u"/>
            </a:pPr>
            <a:r>
              <a:rPr lang="en-US" altLang="x-none" dirty="0">
                <a:solidFill>
                  <a:srgbClr val="3366FF"/>
                </a:solidFill>
                <a:ea typeface="ＭＳ Ｐゴシック" charset="-128"/>
              </a:rPr>
              <a:t>all we know of ourselves is “we are a thing that thinks”</a:t>
            </a:r>
          </a:p>
          <a:p>
            <a:pPr lvl="1" eaLnBrk="1" hangingPunct="1">
              <a:buFont typeface="Wingdings" charset="2"/>
              <a:buChar char="u"/>
            </a:pPr>
            <a:r>
              <a:rPr lang="en-US" altLang="x-none" dirty="0">
                <a:solidFill>
                  <a:srgbClr val="3366FF"/>
                </a:solidFill>
                <a:ea typeface="ＭＳ Ｐゴシック" charset="-128"/>
              </a:rPr>
              <a:t>we don’t know we have a body, or that anyone else exists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07275" y="447675"/>
            <a:ext cx="1341438" cy="1643063"/>
          </a:xfrm>
          <a:prstGeom prst="rect">
            <a:avLst/>
          </a:prstGeom>
          <a:noFill/>
          <a:ln w="38100" cap="sq">
            <a:solidFill>
              <a:srgbClr val="660066"/>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521388" y="5476097"/>
            <a:ext cx="1483056" cy="851848"/>
          </a:xfrm>
        </p:spPr>
        <p:txBody>
          <a:bodyPr rtlCol="0"/>
          <a:lstStyle/>
          <a:p>
            <a:pPr>
              <a:defRPr/>
            </a:pPr>
            <a:fld id="{A4224DEE-9744-394B-B2F2-776FD509919F}"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5</a:t>
            </a:fld>
            <a:endParaRPr lang="en-US" dirty="0">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x-none">
                <a:ea typeface="ＭＳ Ｐゴシック" charset="-128"/>
              </a:rPr>
              <a:t>John Locke</a:t>
            </a:r>
          </a:p>
        </p:txBody>
      </p:sp>
      <p:sp>
        <p:nvSpPr>
          <p:cNvPr id="29699" name="Content Placeholder 2"/>
          <p:cNvSpPr>
            <a:spLocks noGrp="1"/>
          </p:cNvSpPr>
          <p:nvPr>
            <p:ph idx="1"/>
          </p:nvPr>
        </p:nvSpPr>
        <p:spPr>
          <a:xfrm>
            <a:off x="685800" y="1974850"/>
            <a:ext cx="7770813" cy="1019175"/>
          </a:xfrm>
        </p:spPr>
        <p:txBody>
          <a:bodyPr/>
          <a:lstStyle/>
          <a:p>
            <a:pPr eaLnBrk="1" hangingPunct="1">
              <a:buFont typeface="Wingdings" charset="2"/>
              <a:buNone/>
            </a:pPr>
            <a:r>
              <a:rPr lang="en-US" altLang="x-none">
                <a:ea typeface="ＭＳ Ｐゴシック" charset="-128"/>
              </a:rPr>
              <a:t>Locke responds to Descartes skeptical challenge by distinguishing primary and secondary qualities: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0150" y="304800"/>
            <a:ext cx="1028700" cy="1511300"/>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29701" name="TextBox 4"/>
          <p:cNvSpPr txBox="1">
            <a:spLocks noChangeArrowheads="1"/>
          </p:cNvSpPr>
          <p:nvPr/>
        </p:nvSpPr>
        <p:spPr bwMode="auto">
          <a:xfrm>
            <a:off x="1560513" y="2994025"/>
            <a:ext cx="199072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3366FF"/>
                </a:solidFill>
                <a:latin typeface="Calisto MT" charset="0"/>
              </a:rPr>
              <a:t>Primary Qualities:</a:t>
            </a:r>
          </a:p>
          <a:p>
            <a:pPr eaLnBrk="1" hangingPunct="1"/>
            <a:endParaRPr lang="en-US" altLang="x-none" sz="1800">
              <a:solidFill>
                <a:srgbClr val="3366FF"/>
              </a:solidFill>
              <a:latin typeface="Calisto MT" charset="0"/>
            </a:endParaRPr>
          </a:p>
          <a:p>
            <a:pPr eaLnBrk="1" hangingPunct="1">
              <a:buSzPct val="50000"/>
              <a:buFont typeface="Wingdings" charset="2"/>
              <a:buChar char="u"/>
            </a:pPr>
            <a:r>
              <a:rPr lang="en-US" altLang="x-none" sz="1800">
                <a:solidFill>
                  <a:srgbClr val="3366FF"/>
                </a:solidFill>
                <a:latin typeface="Calisto MT" charset="0"/>
              </a:rPr>
              <a:t>Extension</a:t>
            </a:r>
          </a:p>
          <a:p>
            <a:pPr eaLnBrk="1" hangingPunct="1">
              <a:buSzPct val="50000"/>
              <a:buFont typeface="Wingdings" charset="2"/>
              <a:buChar char="u"/>
            </a:pPr>
            <a:r>
              <a:rPr lang="en-US" altLang="x-none" sz="1800">
                <a:solidFill>
                  <a:srgbClr val="3366FF"/>
                </a:solidFill>
                <a:latin typeface="Calisto MT" charset="0"/>
              </a:rPr>
              <a:t>Figure</a:t>
            </a:r>
          </a:p>
          <a:p>
            <a:pPr eaLnBrk="1" hangingPunct="1">
              <a:buSzPct val="50000"/>
              <a:buFont typeface="Wingdings" charset="2"/>
              <a:buChar char="u"/>
            </a:pPr>
            <a:r>
              <a:rPr lang="en-US" altLang="x-none" sz="1800">
                <a:solidFill>
                  <a:srgbClr val="3366FF"/>
                </a:solidFill>
                <a:latin typeface="Calisto MT" charset="0"/>
              </a:rPr>
              <a:t>Motion / Rest</a:t>
            </a:r>
          </a:p>
          <a:p>
            <a:pPr eaLnBrk="1" hangingPunct="1">
              <a:buSzPct val="50000"/>
              <a:buFont typeface="Wingdings" charset="2"/>
              <a:buChar char="u"/>
            </a:pPr>
            <a:r>
              <a:rPr lang="en-US" altLang="x-none" sz="1800">
                <a:solidFill>
                  <a:srgbClr val="3366FF"/>
                </a:solidFill>
                <a:latin typeface="Calisto MT" charset="0"/>
              </a:rPr>
              <a:t>Solidity</a:t>
            </a:r>
          </a:p>
          <a:p>
            <a:pPr eaLnBrk="1" hangingPunct="1"/>
            <a:endParaRPr lang="en-US" altLang="x-none" sz="1800">
              <a:latin typeface="Calisto MT" charset="0"/>
            </a:endParaRPr>
          </a:p>
        </p:txBody>
      </p:sp>
      <p:sp>
        <p:nvSpPr>
          <p:cNvPr id="29702" name="TextBox 5"/>
          <p:cNvSpPr txBox="1">
            <a:spLocks noChangeArrowheads="1"/>
          </p:cNvSpPr>
          <p:nvPr/>
        </p:nvSpPr>
        <p:spPr bwMode="auto">
          <a:xfrm>
            <a:off x="4632325" y="2994025"/>
            <a:ext cx="222091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x-none" sz="1800">
                <a:solidFill>
                  <a:srgbClr val="3366FF"/>
                </a:solidFill>
                <a:latin typeface="Calisto MT" charset="0"/>
              </a:rPr>
              <a:t>Secondary Qualities:</a:t>
            </a:r>
          </a:p>
          <a:p>
            <a:pPr eaLnBrk="1" hangingPunct="1"/>
            <a:endParaRPr lang="en-US" altLang="x-none" sz="1800">
              <a:solidFill>
                <a:srgbClr val="3366FF"/>
              </a:solidFill>
              <a:latin typeface="Calisto MT" charset="0"/>
            </a:endParaRPr>
          </a:p>
          <a:p>
            <a:pPr eaLnBrk="1" hangingPunct="1">
              <a:buSzPct val="50000"/>
              <a:buFont typeface="Wingdings" charset="2"/>
              <a:buChar char="u"/>
            </a:pPr>
            <a:r>
              <a:rPr lang="en-US" altLang="x-none" sz="1800">
                <a:solidFill>
                  <a:srgbClr val="3366FF"/>
                </a:solidFill>
                <a:latin typeface="Calisto MT" charset="0"/>
              </a:rPr>
              <a:t>Color</a:t>
            </a:r>
          </a:p>
          <a:p>
            <a:pPr eaLnBrk="1" hangingPunct="1">
              <a:buSzPct val="50000"/>
              <a:buFont typeface="Wingdings" charset="2"/>
              <a:buChar char="u"/>
            </a:pPr>
            <a:r>
              <a:rPr lang="en-US" altLang="x-none" sz="1800">
                <a:solidFill>
                  <a:srgbClr val="3366FF"/>
                </a:solidFill>
                <a:latin typeface="Calisto MT" charset="0"/>
              </a:rPr>
              <a:t>Odor</a:t>
            </a:r>
          </a:p>
          <a:p>
            <a:pPr eaLnBrk="1" hangingPunct="1">
              <a:buSzPct val="50000"/>
              <a:buFont typeface="Wingdings" charset="2"/>
              <a:buChar char="u"/>
            </a:pPr>
            <a:r>
              <a:rPr lang="en-US" altLang="x-none" sz="1800">
                <a:solidFill>
                  <a:srgbClr val="3366FF"/>
                </a:solidFill>
                <a:latin typeface="Calisto MT" charset="0"/>
              </a:rPr>
              <a:t>Texture</a:t>
            </a:r>
          </a:p>
          <a:p>
            <a:pPr eaLnBrk="1" hangingPunct="1">
              <a:buSzPct val="50000"/>
              <a:buFont typeface="Wingdings" charset="2"/>
              <a:buChar char="u"/>
            </a:pPr>
            <a:r>
              <a:rPr lang="en-US" altLang="x-none" sz="1800">
                <a:solidFill>
                  <a:srgbClr val="3366FF"/>
                </a:solidFill>
                <a:latin typeface="Calisto MT" charset="0"/>
              </a:rPr>
              <a:t>Flavor</a:t>
            </a:r>
          </a:p>
          <a:p>
            <a:pPr eaLnBrk="1" hangingPunct="1">
              <a:buSzPct val="50000"/>
              <a:buFont typeface="Wingdings" charset="2"/>
              <a:buChar char="u"/>
            </a:pPr>
            <a:r>
              <a:rPr lang="en-US" altLang="x-none" sz="1800">
                <a:solidFill>
                  <a:srgbClr val="3366FF"/>
                </a:solidFill>
                <a:latin typeface="Calisto MT" charset="0"/>
              </a:rPr>
              <a:t>Sound</a:t>
            </a:r>
          </a:p>
          <a:p>
            <a:pPr eaLnBrk="1" hangingPunct="1"/>
            <a:endParaRPr lang="en-US" altLang="x-none" sz="1800">
              <a:latin typeface="Calisto MT" charset="0"/>
            </a:endParaRPr>
          </a:p>
        </p:txBody>
      </p:sp>
      <p:sp>
        <p:nvSpPr>
          <p:cNvPr id="7" name="Content Placeholder 2"/>
          <p:cNvSpPr txBox="1">
            <a:spLocks/>
          </p:cNvSpPr>
          <p:nvPr/>
        </p:nvSpPr>
        <p:spPr>
          <a:xfrm>
            <a:off x="685801" y="5386388"/>
            <a:ext cx="7258050" cy="1017587"/>
          </a:xfrm>
          <a:prstGeom prst="rect">
            <a:avLst/>
          </a:prstGeom>
        </p:spPr>
        <p:txBody>
          <a:bodyPr>
            <a:normAutofit/>
          </a:bodyPr>
          <a:lstStyle>
            <a:lvl1pPr marL="457200" indent="-45720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defTabSz="914400" eaLnBrk="1" hangingPunct="1">
              <a:spcBef>
                <a:spcPts val="2000"/>
              </a:spcBef>
              <a:buClr>
                <a:srgbClr val="7A500A"/>
              </a:buClr>
              <a:buFont typeface="Wingdings" charset="2"/>
              <a:buNone/>
            </a:pPr>
            <a:r>
              <a:rPr lang="en-US" altLang="x-none" dirty="0">
                <a:solidFill>
                  <a:schemeClr val="tx2"/>
                </a:solidFill>
                <a:latin typeface="Goudy Old Style" charset="0"/>
              </a:rPr>
              <a:t>While the primary qualities exist outside our minds, the secondary qualities do not. </a:t>
            </a:r>
            <a:r>
              <a:rPr lang="en-US" altLang="x-none" dirty="0">
                <a:solidFill>
                  <a:schemeClr val="tx2"/>
                </a:solidFill>
                <a:latin typeface="Goudy Old Style" charset="0"/>
                <a:hlinkClick r:id="rId3"/>
              </a:rPr>
              <a:t>ECHU, Bk II, </a:t>
            </a:r>
            <a:r>
              <a:rPr lang="en-US" altLang="x-none" dirty="0" err="1">
                <a:solidFill>
                  <a:schemeClr val="tx2"/>
                </a:solidFill>
                <a:latin typeface="Goudy Old Style" charset="0"/>
                <a:hlinkClick r:id="rId3"/>
              </a:rPr>
              <a:t>ch.</a:t>
            </a:r>
            <a:r>
              <a:rPr lang="en-US" altLang="x-none" dirty="0">
                <a:solidFill>
                  <a:schemeClr val="tx2"/>
                </a:solidFill>
                <a:latin typeface="Goudy Old Style" charset="0"/>
                <a:hlinkClick r:id="rId3"/>
              </a:rPr>
              <a:t> viii, 8-10</a:t>
            </a:r>
            <a:endParaRPr lang="en-US" altLang="x-none" dirty="0">
              <a:solidFill>
                <a:schemeClr val="tx2"/>
              </a:solidFill>
              <a:latin typeface="Goudy Old Style" charset="0"/>
            </a:endParaRPr>
          </a:p>
        </p:txBody>
      </p:sp>
      <p:sp>
        <p:nvSpPr>
          <p:cNvPr id="8" name="Slide Number Placeholder 7"/>
          <p:cNvSpPr>
            <a:spLocks noGrp="1"/>
          </p:cNvSpPr>
          <p:nvPr>
            <p:ph type="sldNum" sz="quarter" idx="12"/>
          </p:nvPr>
        </p:nvSpPr>
        <p:spPr>
          <a:xfrm>
            <a:off x="7943850" y="5476097"/>
            <a:ext cx="1060594" cy="851848"/>
          </a:xfrm>
        </p:spPr>
        <p:txBody>
          <a:bodyPr rtlCol="0"/>
          <a:lstStyle/>
          <a:p>
            <a:pPr>
              <a:defRPr/>
            </a:pPr>
            <a:fld id="{0F7D8912-3C15-8E46-A23C-34BF0C0B6BCE}"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6</a:t>
            </a:fld>
            <a:endParaRPr lang="en-US" dirty="0">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6675"/>
            <a:ext cx="7085013" cy="1371600"/>
          </a:xfrm>
        </p:spPr>
        <p:txBody>
          <a:bodyPr>
            <a:normAutofit/>
          </a:bodyPr>
          <a:lstStyle/>
          <a:p>
            <a:pPr eaLnBrk="1" hangingPunct="1"/>
            <a:r>
              <a:rPr lang="en-US" altLang="x-none" sz="4000">
                <a:ea typeface="ＭＳ Ｐゴシック" charset="-128"/>
              </a:rPr>
              <a:t>Primary &amp; Secondary Qualities</a:t>
            </a:r>
          </a:p>
        </p:txBody>
      </p:sp>
      <p:sp>
        <p:nvSpPr>
          <p:cNvPr id="3" name="Content Placeholder 2"/>
          <p:cNvSpPr>
            <a:spLocks noGrp="1"/>
          </p:cNvSpPr>
          <p:nvPr>
            <p:ph idx="1"/>
          </p:nvPr>
        </p:nvSpPr>
        <p:spPr>
          <a:xfrm>
            <a:off x="685800" y="1974850"/>
            <a:ext cx="7770813" cy="4348163"/>
          </a:xfrm>
        </p:spPr>
        <p:txBody>
          <a:bodyPr>
            <a:normAutofit/>
          </a:bodyPr>
          <a:lstStyle/>
          <a:p>
            <a:pPr eaLnBrk="1" hangingPunct="1">
              <a:lnSpc>
                <a:spcPct val="80000"/>
              </a:lnSpc>
              <a:buClr>
                <a:srgbClr val="7A500A"/>
              </a:buClr>
              <a:buFont typeface="Wingdings" charset="2"/>
              <a:buNone/>
            </a:pPr>
            <a:r>
              <a:rPr lang="en-US" altLang="x-none" sz="1700">
                <a:ea typeface="ＭＳ Ｐゴシック" charset="-128"/>
              </a:rPr>
              <a:t>How does this distinction help with Skepticism?</a:t>
            </a:r>
          </a:p>
          <a:p>
            <a:pPr eaLnBrk="1" hangingPunct="1">
              <a:lnSpc>
                <a:spcPct val="80000"/>
              </a:lnSpc>
              <a:buClr>
                <a:srgbClr val="7A500A"/>
              </a:buClr>
              <a:buFont typeface="Wingdings" charset="2"/>
              <a:buNone/>
            </a:pPr>
            <a:r>
              <a:rPr lang="en-US" altLang="x-none" sz="1700">
                <a:ea typeface="ＭＳ Ｐゴシック" charset="-128"/>
              </a:rPr>
              <a:t>Well, it does and it doesn’t.</a:t>
            </a:r>
          </a:p>
          <a:p>
            <a:pPr eaLnBrk="1" hangingPunct="1">
              <a:lnSpc>
                <a:spcPct val="80000"/>
              </a:lnSpc>
              <a:buClr>
                <a:srgbClr val="7A500A"/>
              </a:buClr>
              <a:buFont typeface="Wingdings" charset="2"/>
              <a:buNone/>
            </a:pPr>
            <a:r>
              <a:rPr lang="en-US" altLang="x-none" sz="1700">
                <a:ea typeface="ＭＳ Ｐゴシック" charset="-128"/>
              </a:rPr>
              <a:t>It does:</a:t>
            </a:r>
          </a:p>
          <a:p>
            <a:pPr eaLnBrk="1" hangingPunct="1">
              <a:lnSpc>
                <a:spcPct val="80000"/>
              </a:lnSpc>
              <a:buClr>
                <a:srgbClr val="7A500A"/>
              </a:buClr>
              <a:buFont typeface="Wingdings" charset="2"/>
              <a:buChar char="u"/>
            </a:pPr>
            <a:r>
              <a:rPr lang="en-US" altLang="x-none" sz="1700">
                <a:ea typeface="ＭＳ Ｐゴシック" charset="-128"/>
              </a:rPr>
              <a:t>It reduces the strength of the variability of sensation arguments against perceptual knowledge. How?</a:t>
            </a:r>
          </a:p>
          <a:p>
            <a:pPr lvl="1" eaLnBrk="1" hangingPunct="1">
              <a:lnSpc>
                <a:spcPct val="80000"/>
              </a:lnSpc>
              <a:buClr>
                <a:srgbClr val="3D2805"/>
              </a:buClr>
              <a:buFont typeface="Wingdings" charset="2"/>
              <a:buChar char="u"/>
            </a:pPr>
            <a:r>
              <a:rPr lang="en-US" altLang="x-none" sz="1500">
                <a:solidFill>
                  <a:srgbClr val="0000FF"/>
                </a:solidFill>
                <a:ea typeface="ＭＳ Ｐゴシック" charset="-128"/>
              </a:rPr>
              <a:t>Why can pressing my eye make 2 chairs (when I can’t make 2 real chairs this way)?</a:t>
            </a:r>
          </a:p>
          <a:p>
            <a:pPr lvl="1" eaLnBrk="1" hangingPunct="1">
              <a:lnSpc>
                <a:spcPct val="80000"/>
              </a:lnSpc>
              <a:buClr>
                <a:srgbClr val="3D2805"/>
              </a:buClr>
              <a:buFont typeface="Wingdings" charset="2"/>
              <a:buChar char="u"/>
            </a:pPr>
            <a:r>
              <a:rPr lang="en-US" altLang="x-none" sz="1500">
                <a:solidFill>
                  <a:srgbClr val="0000FF"/>
                </a:solidFill>
                <a:ea typeface="ＭＳ Ｐゴシック" charset="-128"/>
              </a:rPr>
              <a:t>Because there is an intermediary, an ‘idea’, that represents the chair ‘out there’. It is the </a:t>
            </a:r>
            <a:r>
              <a:rPr lang="en-US" altLang="x-none" sz="1500" i="1">
                <a:solidFill>
                  <a:srgbClr val="0000FF"/>
                </a:solidFill>
                <a:ea typeface="ＭＳ Ｐゴシック" charset="-128"/>
              </a:rPr>
              <a:t>representation</a:t>
            </a:r>
            <a:r>
              <a:rPr lang="en-US" altLang="x-none" sz="1500">
                <a:solidFill>
                  <a:srgbClr val="0000FF"/>
                </a:solidFill>
                <a:ea typeface="ＭＳ Ｐゴシック" charset="-128"/>
              </a:rPr>
              <a:t> of the chair which is doubled … the </a:t>
            </a:r>
            <a:r>
              <a:rPr lang="en-US" altLang="x-none" sz="1500" i="1">
                <a:solidFill>
                  <a:srgbClr val="0000FF"/>
                </a:solidFill>
                <a:ea typeface="ＭＳ Ｐゴシック" charset="-128"/>
              </a:rPr>
              <a:t>idea</a:t>
            </a:r>
            <a:r>
              <a:rPr lang="en-US" altLang="x-none" sz="1500">
                <a:solidFill>
                  <a:srgbClr val="0000FF"/>
                </a:solidFill>
                <a:ea typeface="ＭＳ Ｐゴシック" charset="-128"/>
              </a:rPr>
              <a:t> of a chair.</a:t>
            </a:r>
          </a:p>
          <a:p>
            <a:pPr lvl="1" eaLnBrk="1" hangingPunct="1">
              <a:lnSpc>
                <a:spcPct val="80000"/>
              </a:lnSpc>
              <a:buClr>
                <a:srgbClr val="3D2805"/>
              </a:buClr>
              <a:buFont typeface="Wingdings" charset="2"/>
              <a:buChar char="u"/>
            </a:pPr>
            <a:r>
              <a:rPr lang="en-US" altLang="x-none" sz="1500">
                <a:solidFill>
                  <a:srgbClr val="0000FF"/>
                </a:solidFill>
                <a:ea typeface="ＭＳ Ｐゴシック" charset="-128"/>
              </a:rPr>
              <a:t>The chair ‘out there’ remains, but is very unlike the chair we pre-scientifically conceive (it is stripped of all but extension, figure, solidity, and motion).</a:t>
            </a:r>
          </a:p>
          <a:p>
            <a:pPr eaLnBrk="1" hangingPunct="1">
              <a:lnSpc>
                <a:spcPct val="80000"/>
              </a:lnSpc>
              <a:buClr>
                <a:srgbClr val="7A500A"/>
              </a:buClr>
              <a:buFont typeface="Wingdings" charset="2"/>
              <a:buNone/>
            </a:pPr>
            <a:r>
              <a:rPr lang="en-US" altLang="x-none" sz="1700">
                <a:ea typeface="ＭＳ Ｐゴシック" charset="-128"/>
              </a:rPr>
              <a:t>It doesn’t:</a:t>
            </a:r>
          </a:p>
          <a:p>
            <a:pPr eaLnBrk="1" hangingPunct="1">
              <a:lnSpc>
                <a:spcPct val="80000"/>
              </a:lnSpc>
              <a:buClr>
                <a:srgbClr val="7A500A"/>
              </a:buClr>
              <a:buFont typeface="Wingdings" charset="2"/>
              <a:buChar char="u"/>
            </a:pPr>
            <a:r>
              <a:rPr lang="en-US" altLang="x-none" sz="1700">
                <a:ea typeface="ＭＳ Ｐゴシック" charset="-128"/>
              </a:rPr>
              <a:t>It doesn’t help against the dream argument or the possibility of an evil deceiver.</a:t>
            </a:r>
          </a:p>
          <a:p>
            <a:pPr eaLnBrk="1" hangingPunct="1">
              <a:lnSpc>
                <a:spcPct val="80000"/>
              </a:lnSpc>
              <a:buClr>
                <a:srgbClr val="7A500A"/>
              </a:buClr>
              <a:buFont typeface="Wingdings" charset="2"/>
              <a:buNone/>
            </a:pPr>
            <a:endParaRPr lang="en-US" altLang="x-none" sz="1700">
              <a:ea typeface="ＭＳ Ｐゴシック" charset="-12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0150" y="304800"/>
            <a:ext cx="1028700" cy="1511300"/>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a:xfrm>
            <a:off x="7521388" y="5476097"/>
            <a:ext cx="1483056" cy="851848"/>
          </a:xfrm>
        </p:spPr>
        <p:txBody>
          <a:bodyPr rtlCol="0"/>
          <a:lstStyle/>
          <a:p>
            <a:pPr>
              <a:defRPr/>
            </a:pPr>
            <a:fld id="{5CBC6C25-3040-8D4E-89BD-390F8D4717A8}"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7</a:t>
            </a:fld>
            <a:endParaRPr lang="en-US" dirty="0">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66675"/>
            <a:ext cx="7085013" cy="1371600"/>
          </a:xfrm>
        </p:spPr>
        <p:txBody>
          <a:bodyPr/>
          <a:lstStyle/>
          <a:p>
            <a:pPr eaLnBrk="1" hangingPunct="1"/>
            <a:r>
              <a:rPr lang="en-US" altLang="x-none" sz="4400">
                <a:ea typeface="ＭＳ Ｐゴシック" charset="-128"/>
              </a:rPr>
              <a:t>The Way of Ideas</a:t>
            </a:r>
          </a:p>
        </p:txBody>
      </p:sp>
      <p:sp>
        <p:nvSpPr>
          <p:cNvPr id="31747" name="Content Placeholder 2"/>
          <p:cNvSpPr>
            <a:spLocks noGrp="1"/>
          </p:cNvSpPr>
          <p:nvPr>
            <p:ph idx="1"/>
          </p:nvPr>
        </p:nvSpPr>
        <p:spPr>
          <a:xfrm>
            <a:off x="685800" y="1974850"/>
            <a:ext cx="7770813" cy="4348163"/>
          </a:xfrm>
        </p:spPr>
        <p:txBody>
          <a:bodyPr/>
          <a:lstStyle/>
          <a:p>
            <a:pPr eaLnBrk="1" hangingPunct="1">
              <a:buFont typeface="Wingdings" charset="2"/>
              <a:buNone/>
            </a:pPr>
            <a:r>
              <a:rPr lang="en-US" altLang="x-none">
                <a:ea typeface="ＭＳ Ｐゴシック" charset="-128"/>
              </a:rPr>
              <a:t>Locke’s philosophy is the beginning of a tradition called:</a:t>
            </a:r>
          </a:p>
          <a:p>
            <a:pPr algn="ctr" eaLnBrk="1" hangingPunct="1">
              <a:buFont typeface="Wingdings" charset="2"/>
              <a:buNone/>
            </a:pPr>
            <a:r>
              <a:rPr lang="en-US" altLang="x-none">
                <a:solidFill>
                  <a:srgbClr val="0000FF"/>
                </a:solidFill>
                <a:ea typeface="ＭＳ Ｐゴシック" charset="-128"/>
              </a:rPr>
              <a:t>The Way of Ideas</a:t>
            </a:r>
          </a:p>
          <a:p>
            <a:pPr eaLnBrk="1" hangingPunct="1">
              <a:buFont typeface="Wingdings" charset="2"/>
              <a:buNone/>
            </a:pPr>
            <a:r>
              <a:rPr lang="en-US" altLang="x-none">
                <a:ea typeface="ＭＳ Ｐゴシック" charset="-128"/>
              </a:rPr>
              <a:t>He distinguishes between </a:t>
            </a:r>
          </a:p>
          <a:p>
            <a:pPr lvl="1" eaLnBrk="1" hangingPunct="1">
              <a:buFont typeface="Wingdings" charset="2"/>
              <a:buChar char="u"/>
            </a:pPr>
            <a:r>
              <a:rPr lang="en-US" altLang="x-none">
                <a:solidFill>
                  <a:srgbClr val="0000FF"/>
                </a:solidFill>
                <a:ea typeface="ＭＳ Ｐゴシック" charset="-128"/>
              </a:rPr>
              <a:t>Ideas of Sensation, and </a:t>
            </a:r>
          </a:p>
          <a:p>
            <a:pPr lvl="1" eaLnBrk="1" hangingPunct="1">
              <a:buFont typeface="Wingdings" charset="2"/>
              <a:buChar char="u"/>
            </a:pPr>
            <a:r>
              <a:rPr lang="en-US" altLang="x-none">
                <a:solidFill>
                  <a:srgbClr val="0000FF"/>
                </a:solidFill>
                <a:ea typeface="ＭＳ Ｐゴシック" charset="-128"/>
              </a:rPr>
              <a:t>Ideas of Reflection</a:t>
            </a:r>
          </a:p>
          <a:p>
            <a:pPr eaLnBrk="1" hangingPunct="1">
              <a:buFont typeface="Wingdings" charset="2"/>
              <a:buNone/>
            </a:pPr>
            <a:r>
              <a:rPr lang="en-US" altLang="x-none">
                <a:ea typeface="ＭＳ Ｐゴシック" charset="-128"/>
              </a:rPr>
              <a:t>All our knowledge comes from those 2 sources.</a:t>
            </a:r>
          </a:p>
          <a:p>
            <a:pPr eaLnBrk="1" hangingPunct="1">
              <a:buFont typeface="Wingdings" charset="2"/>
              <a:buNone/>
            </a:pPr>
            <a:endParaRPr lang="en-US" altLang="x-none">
              <a:ea typeface="ＭＳ Ｐゴシック" charset="-128"/>
            </a:endParaRPr>
          </a:p>
          <a:p>
            <a:pPr eaLnBrk="1" hangingPunct="1">
              <a:buFont typeface="Wingdings" charset="2"/>
              <a:buNone/>
            </a:pPr>
            <a:endParaRPr lang="en-US" altLang="x-none">
              <a:ea typeface="ＭＳ Ｐゴシック" charset="-12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0150" y="304800"/>
            <a:ext cx="1028700" cy="1511300"/>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a:xfrm>
            <a:off x="7521388" y="5476097"/>
            <a:ext cx="1483056" cy="851848"/>
          </a:xfrm>
        </p:spPr>
        <p:txBody>
          <a:bodyPr rtlCol="0"/>
          <a:lstStyle/>
          <a:p>
            <a:pPr>
              <a:defRPr/>
            </a:pPr>
            <a:fld id="{854884AF-6213-6A4A-AE8B-5EDDDE540780}"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8</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6675"/>
            <a:ext cx="7085013" cy="1371600"/>
          </a:xfrm>
        </p:spPr>
        <p:txBody>
          <a:bodyPr/>
          <a:lstStyle/>
          <a:p>
            <a:pPr eaLnBrk="1" hangingPunct="1"/>
            <a:r>
              <a:rPr lang="en-US" altLang="x-none" sz="4400" dirty="0">
                <a:ea typeface="ＭＳ Ｐゴシック" charset="-128"/>
              </a:rPr>
              <a:t>All the Mind Knows …</a:t>
            </a:r>
          </a:p>
        </p:txBody>
      </p:sp>
      <p:sp>
        <p:nvSpPr>
          <p:cNvPr id="3" name="Content Placeholder 2"/>
          <p:cNvSpPr>
            <a:spLocks noGrp="1"/>
          </p:cNvSpPr>
          <p:nvPr>
            <p:ph idx="1"/>
          </p:nvPr>
        </p:nvSpPr>
        <p:spPr>
          <a:xfrm>
            <a:off x="685800" y="1438275"/>
            <a:ext cx="3319463" cy="5256213"/>
          </a:xfrm>
        </p:spPr>
        <p:txBody>
          <a:bodyPr wrap="none">
            <a:normAutofit/>
          </a:bodyPr>
          <a:lstStyle/>
          <a:p>
            <a:pPr eaLnBrk="1" hangingPunct="1">
              <a:lnSpc>
                <a:spcPct val="80000"/>
              </a:lnSpc>
              <a:buClr>
                <a:srgbClr val="7A500A"/>
              </a:buClr>
              <a:buFont typeface="Wingdings" charset="2"/>
              <a:buNone/>
            </a:pPr>
            <a:r>
              <a:rPr lang="en-US" altLang="x-none" sz="2300">
                <a:solidFill>
                  <a:srgbClr val="0000FF"/>
                </a:solidFill>
                <a:ea typeface="ＭＳ Ｐゴシック" charset="-128"/>
              </a:rPr>
              <a:t>Ideas of Sensation:</a:t>
            </a:r>
          </a:p>
          <a:p>
            <a:pPr eaLnBrk="1" hangingPunct="1">
              <a:lnSpc>
                <a:spcPct val="80000"/>
              </a:lnSpc>
              <a:buClr>
                <a:srgbClr val="7A500A"/>
              </a:buClr>
              <a:buFont typeface="Wingdings" charset="2"/>
              <a:buNone/>
            </a:pPr>
            <a:r>
              <a:rPr lang="en-US" altLang="x-none" sz="2300">
                <a:ea typeface="ＭＳ Ｐゴシック" charset="-128"/>
              </a:rPr>
              <a:t>blue</a:t>
            </a:r>
          </a:p>
          <a:p>
            <a:pPr eaLnBrk="1" hangingPunct="1">
              <a:lnSpc>
                <a:spcPct val="80000"/>
              </a:lnSpc>
              <a:buClr>
                <a:srgbClr val="7A500A"/>
              </a:buClr>
              <a:buFont typeface="Wingdings" charset="2"/>
              <a:buNone/>
            </a:pPr>
            <a:r>
              <a:rPr lang="en-US" altLang="x-none" sz="2300">
                <a:ea typeface="ＭＳ Ｐゴシック" charset="-128"/>
              </a:rPr>
              <a:t>yellow</a:t>
            </a:r>
          </a:p>
          <a:p>
            <a:pPr eaLnBrk="1" hangingPunct="1">
              <a:lnSpc>
                <a:spcPct val="80000"/>
              </a:lnSpc>
              <a:buClr>
                <a:srgbClr val="7A500A"/>
              </a:buClr>
              <a:buFont typeface="Wingdings" charset="2"/>
              <a:buNone/>
            </a:pPr>
            <a:r>
              <a:rPr lang="en-US" altLang="x-none" sz="2300">
                <a:ea typeface="ＭＳ Ｐゴシック" charset="-128"/>
              </a:rPr>
              <a:t>hard</a:t>
            </a:r>
          </a:p>
          <a:p>
            <a:pPr eaLnBrk="1" hangingPunct="1">
              <a:lnSpc>
                <a:spcPct val="80000"/>
              </a:lnSpc>
              <a:buClr>
                <a:srgbClr val="7A500A"/>
              </a:buClr>
              <a:buFont typeface="Wingdings" charset="2"/>
              <a:buNone/>
            </a:pPr>
            <a:r>
              <a:rPr lang="en-US" altLang="x-none" sz="2300">
                <a:ea typeface="ＭＳ Ｐゴシック" charset="-128"/>
              </a:rPr>
              <a:t>soft</a:t>
            </a:r>
          </a:p>
          <a:p>
            <a:pPr eaLnBrk="1" hangingPunct="1">
              <a:lnSpc>
                <a:spcPct val="80000"/>
              </a:lnSpc>
              <a:buClr>
                <a:srgbClr val="7A500A"/>
              </a:buClr>
              <a:buFont typeface="Wingdings" charset="2"/>
              <a:buNone/>
            </a:pPr>
            <a:r>
              <a:rPr lang="en-US" altLang="x-none" sz="2300">
                <a:ea typeface="ＭＳ Ｐゴシック" charset="-128"/>
              </a:rPr>
              <a:t>hot</a:t>
            </a:r>
          </a:p>
          <a:p>
            <a:pPr eaLnBrk="1" hangingPunct="1">
              <a:lnSpc>
                <a:spcPct val="80000"/>
              </a:lnSpc>
              <a:buClr>
                <a:srgbClr val="7A500A"/>
              </a:buClr>
              <a:buFont typeface="Wingdings" charset="2"/>
              <a:buNone/>
            </a:pPr>
            <a:r>
              <a:rPr lang="en-US" altLang="x-none" sz="2300">
                <a:ea typeface="ＭＳ Ｐゴシック" charset="-128"/>
              </a:rPr>
              <a:t>cold</a:t>
            </a:r>
          </a:p>
          <a:p>
            <a:pPr eaLnBrk="1" hangingPunct="1">
              <a:lnSpc>
                <a:spcPct val="80000"/>
              </a:lnSpc>
              <a:buClr>
                <a:srgbClr val="7A500A"/>
              </a:buClr>
              <a:buFont typeface="Wingdings" charset="2"/>
              <a:buNone/>
            </a:pPr>
            <a:r>
              <a:rPr lang="en-US" altLang="x-none" sz="2300">
                <a:ea typeface="ＭＳ Ｐゴシック" charset="-128"/>
              </a:rPr>
              <a:t>bitter</a:t>
            </a:r>
          </a:p>
          <a:p>
            <a:pPr eaLnBrk="1" hangingPunct="1">
              <a:lnSpc>
                <a:spcPct val="80000"/>
              </a:lnSpc>
              <a:buClr>
                <a:srgbClr val="7A500A"/>
              </a:buClr>
              <a:buFont typeface="Wingdings" charset="2"/>
              <a:buNone/>
            </a:pPr>
            <a:r>
              <a:rPr lang="en-US" altLang="x-none" sz="2300">
                <a:ea typeface="ＭＳ Ｐゴシック" charset="-128"/>
              </a:rPr>
              <a:t>sweet</a:t>
            </a:r>
          </a:p>
          <a:p>
            <a:pPr eaLnBrk="1" hangingPunct="1">
              <a:lnSpc>
                <a:spcPct val="80000"/>
              </a:lnSpc>
              <a:buClr>
                <a:srgbClr val="7A500A"/>
              </a:buClr>
              <a:buFont typeface="Wingdings" charset="2"/>
              <a:buNone/>
            </a:pPr>
            <a:r>
              <a:rPr lang="en-US" altLang="x-none" sz="2300">
                <a:ea typeface="ＭＳ Ｐゴシック" charset="-128"/>
              </a:rPr>
              <a:t>etc.</a:t>
            </a:r>
          </a:p>
          <a:p>
            <a:pPr eaLnBrk="1" hangingPunct="1">
              <a:lnSpc>
                <a:spcPct val="80000"/>
              </a:lnSpc>
              <a:buClr>
                <a:srgbClr val="7A500A"/>
              </a:buClr>
              <a:buFont typeface="Wingdings" charset="2"/>
              <a:buNone/>
            </a:pPr>
            <a:endParaRPr lang="en-US" altLang="x-none" sz="1100">
              <a:ea typeface="ＭＳ Ｐゴシック" charset="-12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0150" y="304800"/>
            <a:ext cx="1028700" cy="1511300"/>
          </a:xfrm>
          <a:prstGeom prst="rect">
            <a:avLst/>
          </a:prstGeom>
          <a:noFill/>
          <a:ln w="38100" cap="sq">
            <a:solidFill>
              <a:srgbClr val="FF66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4005263" y="1438275"/>
            <a:ext cx="3317875" cy="5256213"/>
          </a:xfrm>
          <a:prstGeom prst="rect">
            <a:avLst/>
          </a:prstGeom>
        </p:spPr>
        <p:txBody>
          <a:bodyPr>
            <a:normAutofit/>
          </a:bodyPr>
          <a:lstStyle>
            <a:lvl1pPr marL="457200" indent="-45720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defTabSz="914400" eaLnBrk="1" hangingPunct="1">
              <a:lnSpc>
                <a:spcPct val="80000"/>
              </a:lnSpc>
              <a:spcBef>
                <a:spcPts val="2000"/>
              </a:spcBef>
              <a:buClr>
                <a:srgbClr val="7A500A"/>
              </a:buClr>
              <a:buFont typeface="Wingdings" charset="2"/>
              <a:buNone/>
            </a:pPr>
            <a:r>
              <a:rPr lang="en-US" altLang="x-none" sz="2200">
                <a:solidFill>
                  <a:srgbClr val="0000FF"/>
                </a:solidFill>
                <a:latin typeface="Goudy Old Style" charset="0"/>
              </a:rPr>
              <a:t>Ideas of Reflection:</a:t>
            </a:r>
          </a:p>
          <a:p>
            <a:pPr defTabSz="914400" eaLnBrk="1" hangingPunct="1">
              <a:lnSpc>
                <a:spcPct val="80000"/>
              </a:lnSpc>
              <a:spcBef>
                <a:spcPts val="2000"/>
              </a:spcBef>
              <a:buClr>
                <a:srgbClr val="7A500A"/>
              </a:buClr>
              <a:buFont typeface="Wingdings" charset="2"/>
              <a:buNone/>
            </a:pPr>
            <a:r>
              <a:rPr lang="en-US" altLang="x-none" sz="2200">
                <a:solidFill>
                  <a:schemeClr val="tx2"/>
                </a:solidFill>
                <a:latin typeface="Goudy Old Style" charset="0"/>
              </a:rPr>
              <a:t>perception</a:t>
            </a:r>
          </a:p>
          <a:p>
            <a:pPr defTabSz="914400" eaLnBrk="1" hangingPunct="1">
              <a:lnSpc>
                <a:spcPct val="80000"/>
              </a:lnSpc>
              <a:spcBef>
                <a:spcPts val="2000"/>
              </a:spcBef>
              <a:buClr>
                <a:srgbClr val="7A500A"/>
              </a:buClr>
              <a:buFont typeface="Wingdings" charset="2"/>
              <a:buNone/>
            </a:pPr>
            <a:r>
              <a:rPr lang="en-US" altLang="x-none" sz="2200">
                <a:solidFill>
                  <a:schemeClr val="tx2"/>
                </a:solidFill>
                <a:latin typeface="Goudy Old Style" charset="0"/>
              </a:rPr>
              <a:t>thinking</a:t>
            </a:r>
          </a:p>
          <a:p>
            <a:pPr defTabSz="914400" eaLnBrk="1" hangingPunct="1">
              <a:lnSpc>
                <a:spcPct val="80000"/>
              </a:lnSpc>
              <a:spcBef>
                <a:spcPts val="2000"/>
              </a:spcBef>
              <a:buClr>
                <a:srgbClr val="7A500A"/>
              </a:buClr>
              <a:buFont typeface="Wingdings" charset="2"/>
              <a:buNone/>
            </a:pPr>
            <a:r>
              <a:rPr lang="en-US" altLang="x-none" sz="2200">
                <a:solidFill>
                  <a:schemeClr val="tx2"/>
                </a:solidFill>
                <a:latin typeface="Goudy Old Style" charset="0"/>
              </a:rPr>
              <a:t>believing</a:t>
            </a:r>
          </a:p>
          <a:p>
            <a:pPr defTabSz="914400" eaLnBrk="1" hangingPunct="1">
              <a:lnSpc>
                <a:spcPct val="80000"/>
              </a:lnSpc>
              <a:spcBef>
                <a:spcPts val="2000"/>
              </a:spcBef>
              <a:buClr>
                <a:srgbClr val="7A500A"/>
              </a:buClr>
              <a:buFont typeface="Wingdings" charset="2"/>
              <a:buNone/>
            </a:pPr>
            <a:r>
              <a:rPr lang="en-US" altLang="x-none" sz="2200">
                <a:solidFill>
                  <a:schemeClr val="tx2"/>
                </a:solidFill>
                <a:latin typeface="Goudy Old Style" charset="0"/>
              </a:rPr>
              <a:t>doubting</a:t>
            </a:r>
          </a:p>
          <a:p>
            <a:pPr defTabSz="914400" eaLnBrk="1" hangingPunct="1">
              <a:lnSpc>
                <a:spcPct val="80000"/>
              </a:lnSpc>
              <a:spcBef>
                <a:spcPts val="2000"/>
              </a:spcBef>
              <a:buClr>
                <a:srgbClr val="7A500A"/>
              </a:buClr>
              <a:buFont typeface="Wingdings" charset="2"/>
              <a:buNone/>
            </a:pPr>
            <a:r>
              <a:rPr lang="en-US" altLang="x-none" sz="2200">
                <a:solidFill>
                  <a:schemeClr val="tx2"/>
                </a:solidFill>
                <a:latin typeface="Goudy Old Style" charset="0"/>
              </a:rPr>
              <a:t>reasoning</a:t>
            </a:r>
          </a:p>
          <a:p>
            <a:pPr defTabSz="914400" eaLnBrk="1" hangingPunct="1">
              <a:lnSpc>
                <a:spcPct val="80000"/>
              </a:lnSpc>
              <a:spcBef>
                <a:spcPts val="2000"/>
              </a:spcBef>
              <a:buClr>
                <a:srgbClr val="7A500A"/>
              </a:buClr>
              <a:buFont typeface="Wingdings" charset="2"/>
              <a:buNone/>
            </a:pPr>
            <a:r>
              <a:rPr lang="en-US" altLang="x-none" sz="2200">
                <a:solidFill>
                  <a:schemeClr val="tx2"/>
                </a:solidFill>
                <a:latin typeface="Goudy Old Style" charset="0"/>
              </a:rPr>
              <a:t>knowing</a:t>
            </a:r>
          </a:p>
          <a:p>
            <a:pPr defTabSz="914400" eaLnBrk="1" hangingPunct="1">
              <a:lnSpc>
                <a:spcPct val="80000"/>
              </a:lnSpc>
              <a:spcBef>
                <a:spcPts val="2000"/>
              </a:spcBef>
              <a:buClr>
                <a:srgbClr val="7A500A"/>
              </a:buClr>
              <a:buFont typeface="Wingdings" charset="2"/>
              <a:buNone/>
            </a:pPr>
            <a:r>
              <a:rPr lang="en-US" altLang="x-none" sz="2200">
                <a:solidFill>
                  <a:schemeClr val="tx2"/>
                </a:solidFill>
                <a:latin typeface="Goudy Old Style" charset="0"/>
              </a:rPr>
              <a:t>willing</a:t>
            </a:r>
          </a:p>
          <a:p>
            <a:pPr defTabSz="914400" eaLnBrk="1" hangingPunct="1">
              <a:lnSpc>
                <a:spcPct val="80000"/>
              </a:lnSpc>
              <a:spcBef>
                <a:spcPts val="2000"/>
              </a:spcBef>
              <a:buClr>
                <a:srgbClr val="7A500A"/>
              </a:buClr>
              <a:buFont typeface="Wingdings" charset="2"/>
              <a:buNone/>
            </a:pPr>
            <a:r>
              <a:rPr lang="en-US" altLang="x-none" sz="2200">
                <a:solidFill>
                  <a:schemeClr val="tx2"/>
                </a:solidFill>
                <a:latin typeface="Goudy Old Style" charset="0"/>
              </a:rPr>
              <a:t>desiring</a:t>
            </a:r>
          </a:p>
          <a:p>
            <a:pPr defTabSz="914400" eaLnBrk="1" hangingPunct="1">
              <a:lnSpc>
                <a:spcPct val="80000"/>
              </a:lnSpc>
              <a:spcBef>
                <a:spcPts val="2000"/>
              </a:spcBef>
              <a:buClr>
                <a:srgbClr val="7A500A"/>
              </a:buClr>
              <a:buFont typeface="Wingdings" charset="2"/>
              <a:buNone/>
            </a:pPr>
            <a:r>
              <a:rPr lang="en-US" altLang="x-none" sz="2200">
                <a:solidFill>
                  <a:schemeClr val="tx2"/>
                </a:solidFill>
                <a:latin typeface="Goudy Old Style" charset="0"/>
              </a:rPr>
              <a:t>etc.</a:t>
            </a:r>
          </a:p>
          <a:p>
            <a:pPr defTabSz="914400" eaLnBrk="1" hangingPunct="1">
              <a:lnSpc>
                <a:spcPct val="80000"/>
              </a:lnSpc>
              <a:spcBef>
                <a:spcPts val="2000"/>
              </a:spcBef>
              <a:buClr>
                <a:srgbClr val="7A500A"/>
              </a:buClr>
              <a:buFont typeface="Wingdings" charset="2"/>
              <a:buNone/>
            </a:pPr>
            <a:endParaRPr lang="en-US" altLang="x-none" sz="2200">
              <a:solidFill>
                <a:schemeClr val="tx2"/>
              </a:solidFill>
              <a:latin typeface="Goudy Old Style" charset="0"/>
            </a:endParaRPr>
          </a:p>
        </p:txBody>
      </p:sp>
      <p:sp>
        <p:nvSpPr>
          <p:cNvPr id="7" name="Slide Number Placeholder 6"/>
          <p:cNvSpPr>
            <a:spLocks noGrp="1"/>
          </p:cNvSpPr>
          <p:nvPr>
            <p:ph type="sldNum" sz="quarter" idx="12"/>
          </p:nvPr>
        </p:nvSpPr>
        <p:spPr>
          <a:xfrm>
            <a:off x="7521388" y="5476097"/>
            <a:ext cx="1483056" cy="851848"/>
          </a:xfrm>
        </p:spPr>
        <p:txBody>
          <a:bodyPr rtlCol="0"/>
          <a:lstStyle/>
          <a:p>
            <a:pPr>
              <a:defRPr/>
            </a:pPr>
            <a:fld id="{33671EAC-EAF5-B64C-AF05-A47C15FEAAE5}" type="slidenum">
              <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rPr>
              <a:pPr>
                <a:defRPr/>
              </a:pPr>
              <a:t>9</a:t>
            </a:fld>
            <a:endParaRPr lang="en-US">
              <a:gradFill>
                <a:gsLst>
                  <a:gs pos="0">
                    <a:schemeClr val="tx1">
                      <a:alpha val="10000"/>
                    </a:schemeClr>
                  </a:gs>
                  <a:gs pos="100000">
                    <a:schemeClr val="tx1">
                      <a:alpha val="10000"/>
                    </a:schemeClr>
                  </a:gs>
                </a:gsLst>
                <a:lin ang="5400000" scaled="0"/>
              </a:gradFill>
              <a:latin typeface="Impact" pitchFamily="34" charset="0"/>
              <a:ea typeface="ＭＳ Ｐゴシック" pitchFamily="1" charset="-128"/>
              <a:cs typeface="ＭＳ Ｐゴシック" pitchFamily="1" charset="-128"/>
            </a:endParaRPr>
          </a:p>
        </p:txBody>
      </p:sp>
      <p:sp>
        <p:nvSpPr>
          <p:cNvPr id="2" name="TextBox 1"/>
          <p:cNvSpPr txBox="1"/>
          <p:nvPr/>
        </p:nvSpPr>
        <p:spPr>
          <a:xfrm>
            <a:off x="6072186" y="5681614"/>
            <a:ext cx="2178845" cy="646331"/>
          </a:xfrm>
          <a:prstGeom prst="rect">
            <a:avLst/>
          </a:prstGeom>
          <a:noFill/>
        </p:spPr>
        <p:txBody>
          <a:bodyPr wrap="square" rtlCol="0">
            <a:spAutoFit/>
          </a:bodyPr>
          <a:lstStyle/>
          <a:p>
            <a:r>
              <a:rPr lang="en-US" dirty="0">
                <a:hlinkClick r:id="rId3"/>
              </a:rPr>
              <a:t>ECHU, Bk II, Ch. i, 1-5</a:t>
            </a:r>
            <a:endParaRPr lang="en-US" dirty="0"/>
          </a:p>
        </p:txBody>
      </p:sp>
    </p:spTree>
  </p:cSld>
  <p:clrMapOvr>
    <a:masterClrMapping/>
  </p:clrMapOvr>
  <p:transition spd="slow">
    <p:random/>
  </p:transition>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2184</TotalTime>
  <Words>3006</Words>
  <Application>Microsoft Macintosh PowerPoint</Application>
  <PresentationFormat>On-screen Show (4:3)</PresentationFormat>
  <Paragraphs>242</Paragraphs>
  <Slides>28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ＭＳ Ｐゴシック</vt:lpstr>
      <vt:lpstr>Arial</vt:lpstr>
      <vt:lpstr>Calibri</vt:lpstr>
      <vt:lpstr>Calisto MT</vt:lpstr>
      <vt:lpstr>Goudy Old Style</vt:lpstr>
      <vt:lpstr>Impact</vt:lpstr>
      <vt:lpstr>Rockwell</vt:lpstr>
      <vt:lpstr>Times New Roman</vt:lpstr>
      <vt:lpstr>Wingdings</vt:lpstr>
      <vt:lpstr>Inkwell</vt:lpstr>
      <vt:lpstr>Locke Berkeley Hume</vt:lpstr>
      <vt:lpstr>PowerPoint Presentation</vt:lpstr>
      <vt:lpstr>PowerPoint Presentation</vt:lpstr>
      <vt:lpstr>The Rise of Skepticism</vt:lpstr>
      <vt:lpstr>Review: Descartes</vt:lpstr>
      <vt:lpstr>John Locke</vt:lpstr>
      <vt:lpstr>Primary &amp; Secondary Qualities</vt:lpstr>
      <vt:lpstr>The Way of Ideas</vt:lpstr>
      <vt:lpstr>All the Mind Knows …</vt:lpstr>
      <vt:lpstr>Knowledge of Self</vt:lpstr>
      <vt:lpstr>Knowledge of God</vt:lpstr>
      <vt:lpstr>Does the Mind Know an External World?</vt:lpstr>
      <vt:lpstr>Bishop George Berkeley</vt:lpstr>
      <vt:lpstr>Esse Est Percipi</vt:lpstr>
      <vt:lpstr>Esse Est Percipi, aut Percipere</vt:lpstr>
      <vt:lpstr>God’s Existence</vt:lpstr>
      <vt:lpstr>Does the Mind Know an External World?</vt:lpstr>
      <vt:lpstr>David Hume</vt:lpstr>
      <vt:lpstr>Copy Principle</vt:lpstr>
      <vt:lpstr>Forces</vt:lpstr>
      <vt:lpstr>External Objects</vt:lpstr>
      <vt:lpstr>Cause and Effect</vt:lpstr>
      <vt:lpstr>Cause and Effect, cont.</vt:lpstr>
      <vt:lpstr>Knowledge of Self</vt:lpstr>
      <vt:lpstr>Does the Mind Know an External World?</vt:lpstr>
      <vt:lpstr>Skepticism Summary</vt:lpstr>
      <vt:lpstr>Skepticism Summary, cont.</vt:lpstr>
      <vt:lpstr>Final Question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Locke Berkeley Hume</dc:title>
  <dc:creator>Steve Aspenson</dc:creator>
  <cp:lastModifiedBy>Steve Aspenson</cp:lastModifiedBy>
  <cp:revision>65</cp:revision>
  <dcterms:created xsi:type="dcterms:W3CDTF">2012-04-04T15:29:51Z</dcterms:created>
  <dcterms:modified xsi:type="dcterms:W3CDTF">2019-04-17T21:00:47Z</dcterms:modified>
</cp:coreProperties>
</file>