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compatMode="1" saveSubsetFonts="1" autoCompressPictures="0">
  <p:sldMasterIdLst>
    <p:sldMasterId id="2147483746" r:id="rId1"/>
  </p:sldMasterIdLst>
  <p:notesMasterIdLst>
    <p:notesMasterId r:id="rId20"/>
  </p:notesMasterIdLst>
  <p:handoutMasterIdLst>
    <p:handoutMasterId r:id="rId21"/>
  </p:handoutMasterIdLst>
  <p:sldIdLst>
    <p:sldId id="256" r:id="rId2"/>
    <p:sldId id="257" r:id="rId3"/>
    <p:sldId id="259" r:id="rId4"/>
    <p:sldId id="258" r:id="rId5"/>
    <p:sldId id="262" r:id="rId6"/>
    <p:sldId id="261" r:id="rId7"/>
    <p:sldId id="263" r:id="rId8"/>
    <p:sldId id="264" r:id="rId9"/>
    <p:sldId id="265" r:id="rId10"/>
    <p:sldId id="267" r:id="rId11"/>
    <p:sldId id="268" r:id="rId12"/>
    <p:sldId id="269" r:id="rId13"/>
    <p:sldId id="266" r:id="rId14"/>
    <p:sldId id="270" r:id="rId15"/>
    <p:sldId id="271" r:id="rId16"/>
    <p:sldId id="272" r:id="rId17"/>
    <p:sldId id="273" r:id="rId18"/>
    <p:sldId id="274" r:id="rId1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p:restoredTop sz="94643"/>
  </p:normalViewPr>
  <p:slideViewPr>
    <p:cSldViewPr snapToGrid="0" snapToObjects="1">
      <p:cViewPr varScale="1">
        <p:scale>
          <a:sx n="179" d="100"/>
          <a:sy n="179" d="100"/>
        </p:scale>
        <p:origin x="188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89E60FB-A42D-2544-A2B6-2F2D13BA2B2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1" charset="0"/>
                <a:ea typeface="ＭＳ Ｐゴシック" pitchFamily="1" charset="-128"/>
                <a:cs typeface="ＭＳ Ｐゴシック" pitchFamily="1" charset="-128"/>
              </a:defRPr>
            </a:lvl1pPr>
          </a:lstStyle>
          <a:p>
            <a:pPr>
              <a:defRPr/>
            </a:pPr>
            <a:endParaRPr lang="en-US"/>
          </a:p>
        </p:txBody>
      </p:sp>
      <p:sp>
        <p:nvSpPr>
          <p:cNvPr id="3" name="Date Placeholder 2">
            <a:extLst>
              <a:ext uri="{FF2B5EF4-FFF2-40B4-BE49-F238E27FC236}">
                <a16:creationId xmlns:a16="http://schemas.microsoft.com/office/drawing/2014/main" id="{666B69D1-0BF7-684F-9AC1-25462F7D559D}"/>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cs typeface="+mn-cs"/>
              </a:defRPr>
            </a:lvl1pPr>
          </a:lstStyle>
          <a:p>
            <a:pPr>
              <a:defRPr/>
            </a:pPr>
            <a:fld id="{5A0EF1D1-FB49-6B4B-BCF1-91773341F3B0}" type="datetime1">
              <a:rPr lang="en-US" altLang="x-none"/>
              <a:pPr>
                <a:defRPr/>
              </a:pPr>
              <a:t>4/21/19</a:t>
            </a:fld>
            <a:endParaRPr lang="en-US" altLang="x-none"/>
          </a:p>
        </p:txBody>
      </p:sp>
      <p:sp>
        <p:nvSpPr>
          <p:cNvPr id="4" name="Footer Placeholder 3">
            <a:extLst>
              <a:ext uri="{FF2B5EF4-FFF2-40B4-BE49-F238E27FC236}">
                <a16:creationId xmlns:a16="http://schemas.microsoft.com/office/drawing/2014/main" id="{15C69C20-6698-FD46-A5DF-8940E5E74C9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1" charset="0"/>
                <a:ea typeface="ＭＳ Ｐゴシック" pitchFamily="1" charset="-128"/>
                <a:cs typeface="ＭＳ Ｐゴシック" pitchFamily="1" charset="-128"/>
              </a:defRPr>
            </a:lvl1pPr>
          </a:lstStyle>
          <a:p>
            <a:pPr>
              <a:defRPr/>
            </a:pPr>
            <a:endParaRPr lang="en-US"/>
          </a:p>
        </p:txBody>
      </p:sp>
      <p:sp>
        <p:nvSpPr>
          <p:cNvPr id="5" name="Slide Number Placeholder 4">
            <a:extLst>
              <a:ext uri="{FF2B5EF4-FFF2-40B4-BE49-F238E27FC236}">
                <a16:creationId xmlns:a16="http://schemas.microsoft.com/office/drawing/2014/main" id="{0EB91C59-0693-5442-B0C7-23B82D4DE08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cs typeface="+mn-cs"/>
              </a:defRPr>
            </a:lvl1pPr>
          </a:lstStyle>
          <a:p>
            <a:pPr>
              <a:defRPr/>
            </a:pPr>
            <a:fld id="{0674ED3C-89D3-7F4B-B40B-9E0785AF4623}" type="slidenum">
              <a:rPr lang="en-US" altLang="x-none"/>
              <a:pPr>
                <a:defRPr/>
              </a:pPr>
              <a:t>‹#›</a:t>
            </a:fld>
            <a:endParaRPr lang="en-US" altLang="x-non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E0B145-5D49-C342-83BF-F5781D1F136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FA74B18-C8C5-0A49-8AF6-31618A317322}"/>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cs typeface="+mn-cs"/>
              </a:defRPr>
            </a:lvl1pPr>
          </a:lstStyle>
          <a:p>
            <a:pPr>
              <a:defRPr/>
            </a:pPr>
            <a:fld id="{1BBD8154-889D-6246-BDA8-17F7315F19A0}" type="datetime1">
              <a:rPr lang="en-US" altLang="x-none"/>
              <a:pPr>
                <a:defRPr/>
              </a:pPr>
              <a:t>4/21/19</a:t>
            </a:fld>
            <a:endParaRPr lang="en-US" altLang="x-none"/>
          </a:p>
        </p:txBody>
      </p:sp>
      <p:sp>
        <p:nvSpPr>
          <p:cNvPr id="4" name="Slide Image Placeholder 3">
            <a:extLst>
              <a:ext uri="{FF2B5EF4-FFF2-40B4-BE49-F238E27FC236}">
                <a16:creationId xmlns:a16="http://schemas.microsoft.com/office/drawing/2014/main" id="{DE0596D4-D49E-BB4F-98D3-CB151CD1DA2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2C46DD4-AC61-BF4B-8CE4-3E264B52D30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301A25F-7FD5-7841-A192-EA70F57D41F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16A0E86A-4E9F-1F4C-A542-B28ADF491A5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cs typeface="+mn-cs"/>
              </a:defRPr>
            </a:lvl1pPr>
          </a:lstStyle>
          <a:p>
            <a:pPr>
              <a:defRPr/>
            </a:pPr>
            <a:fld id="{7A945584-AC34-2A4D-A507-B080BA89C098}" type="slidenum">
              <a:rPr lang="en-US" altLang="x-none"/>
              <a:pPr>
                <a:defRPr/>
              </a:pPr>
              <a:t>‹#›</a:t>
            </a:fld>
            <a:endParaRPr lang="en-US" altLang="x-non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ＭＳ Ｐゴシック" pitchFamily="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ＭＳ Ｐゴシック" charset="-128"/>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ＭＳ Ｐゴシック" charset="-128"/>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ＭＳ Ｐゴシック" charset="-128"/>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ＭＳ Ｐゴシック"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E91C6007-A7F0-9F45-B7C5-3B278942BB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a:extLst>
              <a:ext uri="{FF2B5EF4-FFF2-40B4-BE49-F238E27FC236}">
                <a16:creationId xmlns:a16="http://schemas.microsoft.com/office/drawing/2014/main" id="{AC1D2269-4991-FB48-99DA-6DB591A8C5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cs typeface="ＭＳ Ｐゴシック" panose="020B0600070205080204" pitchFamily="34" charset="-128"/>
            </a:endParaRPr>
          </a:p>
        </p:txBody>
      </p:sp>
      <p:sp>
        <p:nvSpPr>
          <p:cNvPr id="18435" name="Slide Number Placeholder 3">
            <a:extLst>
              <a:ext uri="{FF2B5EF4-FFF2-40B4-BE49-F238E27FC236}">
                <a16:creationId xmlns:a16="http://schemas.microsoft.com/office/drawing/2014/main" id="{2C957F5F-F2AF-9745-8AC3-6EFDC12959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37931725" indent="-37474525">
              <a:spcBef>
                <a:spcPct val="30000"/>
              </a:spcBef>
              <a:defRPr sz="1200">
                <a:solidFill>
                  <a:schemeClr val="tx1"/>
                </a:solidFill>
                <a:latin typeface="Calibri" panose="020F0502020204030204" pitchFamily="34" charset="0"/>
                <a:ea typeface="ＭＳ Ｐゴシック" panose="020B0600070205080204" pitchFamily="34" charset="-128"/>
                <a:cs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cs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cs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cs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cs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cs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cs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cs typeface="ＭＳ Ｐゴシック" panose="020B0600070205080204" pitchFamily="34" charset="-128"/>
              </a:defRPr>
            </a:lvl9pPr>
          </a:lstStyle>
          <a:p>
            <a:pPr>
              <a:spcBef>
                <a:spcPct val="0"/>
              </a:spcBef>
            </a:pPr>
            <a:fld id="{D77EB269-188F-DC45-8286-E1A6959F68FE}" type="slidenum">
              <a:rPr lang="en-US" altLang="en-US" smtClean="0"/>
              <a:pPr>
                <a:spcBef>
                  <a:spcPct val="0"/>
                </a:spcBef>
              </a:pPr>
              <a:t>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01ED5967-C261-C644-A57D-C2F426C87020}"/>
              </a:ext>
            </a:extLst>
          </p:cNvPr>
          <p:cNvCxnSpPr>
            <a:cxnSpLocks noChangeShapeType="1"/>
          </p:cNvCxnSpPr>
          <p:nvPr/>
        </p:nvCxnSpPr>
        <p:spPr bwMode="auto">
          <a:xfrm>
            <a:off x="1463675" y="3549650"/>
            <a:ext cx="2971800" cy="1588"/>
          </a:xfrm>
          <a:prstGeom prst="line">
            <a:avLst/>
          </a:prstGeom>
          <a:noFill/>
          <a:ln w="9525">
            <a:solidFill>
              <a:srgbClr val="FFFEF5"/>
            </a:solidFill>
            <a:round/>
            <a:headEnd/>
            <a:tailEnd/>
          </a:ln>
          <a:effectLst>
            <a:outerShdw blurRad="31750" algn="tl" rotWithShape="0">
              <a:srgbClr val="808080">
                <a:alpha val="54999"/>
              </a:srgbClr>
            </a:outerShdw>
          </a:effectLst>
          <a:extLst>
            <a:ext uri="{909E8E84-426E-40DD-AFC4-6F175D3DCCD1}">
              <a14:hiddenFill xmlns:a14="http://schemas.microsoft.com/office/drawing/2010/main">
                <a:noFill/>
              </a14:hiddenFill>
            </a:ext>
          </a:extLst>
        </p:spPr>
      </p:cxnSp>
      <p:cxnSp>
        <p:nvCxnSpPr>
          <p:cNvPr id="5" name="Straight Connector 4">
            <a:extLst>
              <a:ext uri="{FF2B5EF4-FFF2-40B4-BE49-F238E27FC236}">
                <a16:creationId xmlns:a16="http://schemas.microsoft.com/office/drawing/2014/main" id="{642DC939-5052-374F-BABD-E76A4C99CEC4}"/>
              </a:ext>
            </a:extLst>
          </p:cNvPr>
          <p:cNvCxnSpPr>
            <a:cxnSpLocks noChangeShapeType="1"/>
          </p:cNvCxnSpPr>
          <p:nvPr/>
        </p:nvCxnSpPr>
        <p:spPr bwMode="auto">
          <a:xfrm>
            <a:off x="4708525" y="3549650"/>
            <a:ext cx="2971800" cy="1588"/>
          </a:xfrm>
          <a:prstGeom prst="line">
            <a:avLst/>
          </a:prstGeom>
          <a:noFill/>
          <a:ln w="9525">
            <a:solidFill>
              <a:srgbClr val="FFFEF5"/>
            </a:solidFill>
            <a:round/>
            <a:headEnd/>
            <a:tailEnd/>
          </a:ln>
          <a:effectLst>
            <a:outerShdw blurRad="31750" algn="tl" rotWithShape="0">
              <a:srgbClr val="808080">
                <a:alpha val="54999"/>
              </a:srgbClr>
            </a:outerShdw>
          </a:effectLst>
          <a:extLst>
            <a:ext uri="{909E8E84-426E-40DD-AFC4-6F175D3DCCD1}">
              <a14:hiddenFill xmlns:a14="http://schemas.microsoft.com/office/drawing/2010/main">
                <a:noFill/>
              </a14:hiddenFill>
            </a:ext>
          </a:extLst>
        </p:spPr>
      </p:cxnSp>
      <p:sp>
        <p:nvSpPr>
          <p:cNvPr id="6" name="Oval 5">
            <a:extLst>
              <a:ext uri="{FF2B5EF4-FFF2-40B4-BE49-F238E27FC236}">
                <a16:creationId xmlns:a16="http://schemas.microsoft.com/office/drawing/2014/main" id="{26E2E404-B1BA-8E49-B7D5-D4B662AD973B}"/>
              </a:ext>
            </a:extLst>
          </p:cNvPr>
          <p:cNvSpPr>
            <a:spLocks noChangeArrowheads="1"/>
          </p:cNvSpPr>
          <p:nvPr/>
        </p:nvSpPr>
        <p:spPr bwMode="auto">
          <a:xfrm>
            <a:off x="4540250" y="3525838"/>
            <a:ext cx="46038" cy="46037"/>
          </a:xfrm>
          <a:prstGeom prst="ellipse">
            <a:avLst/>
          </a:prstGeom>
          <a:solidFill>
            <a:schemeClr val="accent2"/>
          </a:solidFill>
          <a:ln w="38100">
            <a:solidFill>
              <a:schemeClr val="accent2"/>
            </a:solidFill>
            <a:round/>
            <a:headEnd/>
            <a:tailEnd/>
          </a:ln>
          <a:effectLst>
            <a:outerShdw blurRad="31750" algn="tl" rotWithShape="0">
              <a:srgbClr val="808080">
                <a:alpha val="54999"/>
              </a:srgbClr>
            </a:outerShdw>
          </a:effectLst>
        </p:spPr>
        <p:txBody>
          <a:bodyPr anchor="ctr"/>
          <a:lstStyle>
            <a:lvl1pPr>
              <a:defRPr>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cs typeface="ＭＳ Ｐゴシック" panose="020B0600070205080204" pitchFamily="34" charset="-128"/>
              </a:defRPr>
            </a:lvl9pPr>
          </a:lstStyle>
          <a:p>
            <a:pPr algn="ctr" eaLnBrk="1" hangingPunct="1"/>
            <a:endParaRPr lang="en-US" altLang="en-US">
              <a:solidFill>
                <a:srgbClr val="FFFFFF"/>
              </a:solidFill>
              <a:latin typeface="Constantia" panose="02030602050306030303" pitchFamily="18" charset="0"/>
            </a:endParaRPr>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a:t>Click to edit Master title style</a:t>
            </a:r>
          </a:p>
        </p:txBody>
      </p:sp>
      <p:sp>
        <p:nvSpPr>
          <p:cNvPr id="7" name="Date Placeholder 14">
            <a:extLst>
              <a:ext uri="{FF2B5EF4-FFF2-40B4-BE49-F238E27FC236}">
                <a16:creationId xmlns:a16="http://schemas.microsoft.com/office/drawing/2014/main" id="{9ABCF110-D45C-FA49-8DCE-DD507AF55C0C}"/>
              </a:ext>
            </a:extLst>
          </p:cNvPr>
          <p:cNvSpPr>
            <a:spLocks noGrp="1"/>
          </p:cNvSpPr>
          <p:nvPr>
            <p:ph type="dt" sz="half" idx="10"/>
          </p:nvPr>
        </p:nvSpPr>
        <p:spPr/>
        <p:txBody>
          <a:bodyPr/>
          <a:lstStyle>
            <a:lvl1pPr>
              <a:defRPr/>
            </a:lvl1pPr>
          </a:lstStyle>
          <a:p>
            <a:pPr>
              <a:defRPr/>
            </a:pPr>
            <a:fld id="{1C58207E-811A-8C4D-B2BB-10ECA34D7A71}" type="datetime1">
              <a:rPr lang="en-US" altLang="x-none"/>
              <a:pPr>
                <a:defRPr/>
              </a:pPr>
              <a:t>4/21/19</a:t>
            </a:fld>
            <a:endParaRPr lang="en-US" altLang="x-none"/>
          </a:p>
        </p:txBody>
      </p:sp>
      <p:sp>
        <p:nvSpPr>
          <p:cNvPr id="8" name="Slide Number Placeholder 15">
            <a:extLst>
              <a:ext uri="{FF2B5EF4-FFF2-40B4-BE49-F238E27FC236}">
                <a16:creationId xmlns:a16="http://schemas.microsoft.com/office/drawing/2014/main" id="{8F1021FE-7BE0-E74C-9EC2-F864168CD5C5}"/>
              </a:ext>
            </a:extLst>
          </p:cNvPr>
          <p:cNvSpPr>
            <a:spLocks noGrp="1"/>
          </p:cNvSpPr>
          <p:nvPr>
            <p:ph type="sldNum" sz="quarter" idx="11"/>
          </p:nvPr>
        </p:nvSpPr>
        <p:spPr/>
        <p:txBody>
          <a:bodyPr/>
          <a:lstStyle>
            <a:lvl1pPr>
              <a:defRPr/>
            </a:lvl1pPr>
          </a:lstStyle>
          <a:p>
            <a:pPr>
              <a:defRPr/>
            </a:pPr>
            <a:fld id="{B9298D54-6160-3546-A5A1-0F4E21FB8C5F}" type="slidenum">
              <a:rPr lang="en-US" altLang="x-none"/>
              <a:pPr>
                <a:defRPr/>
              </a:pPr>
              <a:t>‹#›</a:t>
            </a:fld>
            <a:endParaRPr lang="en-US" altLang="x-none"/>
          </a:p>
        </p:txBody>
      </p:sp>
      <p:sp>
        <p:nvSpPr>
          <p:cNvPr id="10" name="Footer Placeholder 16">
            <a:extLst>
              <a:ext uri="{FF2B5EF4-FFF2-40B4-BE49-F238E27FC236}">
                <a16:creationId xmlns:a16="http://schemas.microsoft.com/office/drawing/2014/main" id="{6D48C206-1D9E-C143-8247-24E3C75ED6F1}"/>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660325075"/>
      </p:ext>
    </p:extLst>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27CD43CD-050C-E844-8E65-EF5607C4F058}"/>
              </a:ext>
            </a:extLst>
          </p:cNvPr>
          <p:cNvSpPr>
            <a:spLocks noGrp="1"/>
          </p:cNvSpPr>
          <p:nvPr>
            <p:ph type="dt" sz="half" idx="10"/>
          </p:nvPr>
        </p:nvSpPr>
        <p:spPr/>
        <p:txBody>
          <a:bodyPr/>
          <a:lstStyle>
            <a:lvl1pPr>
              <a:defRPr/>
            </a:lvl1pPr>
          </a:lstStyle>
          <a:p>
            <a:pPr>
              <a:defRPr/>
            </a:pPr>
            <a:fld id="{86BEF268-7155-7B4C-A698-100B319E4453}" type="datetime1">
              <a:rPr lang="en-US" altLang="x-none"/>
              <a:pPr>
                <a:defRPr/>
              </a:pPr>
              <a:t>4/21/19</a:t>
            </a:fld>
            <a:endParaRPr lang="en-US" altLang="x-none"/>
          </a:p>
        </p:txBody>
      </p:sp>
      <p:sp>
        <p:nvSpPr>
          <p:cNvPr id="5" name="Footer Placeholder 9">
            <a:extLst>
              <a:ext uri="{FF2B5EF4-FFF2-40B4-BE49-F238E27FC236}">
                <a16:creationId xmlns:a16="http://schemas.microsoft.com/office/drawing/2014/main" id="{FCE3E132-2E82-9C46-A8FE-4836D102292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ACDE721B-D401-BC49-BF8D-C258D6FBCDFD}"/>
              </a:ext>
            </a:extLst>
          </p:cNvPr>
          <p:cNvSpPr>
            <a:spLocks noGrp="1"/>
          </p:cNvSpPr>
          <p:nvPr>
            <p:ph type="sldNum" sz="quarter" idx="12"/>
          </p:nvPr>
        </p:nvSpPr>
        <p:spPr/>
        <p:txBody>
          <a:bodyPr/>
          <a:lstStyle>
            <a:lvl1pPr>
              <a:defRPr/>
            </a:lvl1pPr>
          </a:lstStyle>
          <a:p>
            <a:pPr>
              <a:defRPr/>
            </a:pPr>
            <a:fld id="{2F67BB2D-473E-2F49-A8F6-988B31BF99F4}" type="slidenum">
              <a:rPr lang="en-US" altLang="x-none"/>
              <a:pPr>
                <a:defRPr/>
              </a:pPr>
              <a:t>‹#›</a:t>
            </a:fld>
            <a:endParaRPr lang="en-US" altLang="x-none"/>
          </a:p>
        </p:txBody>
      </p:sp>
    </p:spTree>
    <p:extLst>
      <p:ext uri="{BB962C8B-B14F-4D97-AF65-F5344CB8AC3E}">
        <p14:creationId xmlns:p14="http://schemas.microsoft.com/office/powerpoint/2010/main" val="3963361915"/>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04F9059A-19C0-2E44-B7B6-38EC18BF0603}"/>
              </a:ext>
            </a:extLst>
          </p:cNvPr>
          <p:cNvSpPr>
            <a:spLocks noGrp="1"/>
          </p:cNvSpPr>
          <p:nvPr>
            <p:ph type="dt" sz="half" idx="10"/>
          </p:nvPr>
        </p:nvSpPr>
        <p:spPr/>
        <p:txBody>
          <a:bodyPr/>
          <a:lstStyle>
            <a:lvl1pPr>
              <a:defRPr/>
            </a:lvl1pPr>
          </a:lstStyle>
          <a:p>
            <a:pPr>
              <a:defRPr/>
            </a:pPr>
            <a:fld id="{EE628227-C1B7-D143-8D9E-1A8236A16C3A}" type="datetime1">
              <a:rPr lang="en-US" altLang="x-none"/>
              <a:pPr>
                <a:defRPr/>
              </a:pPr>
              <a:t>4/21/19</a:t>
            </a:fld>
            <a:endParaRPr lang="en-US" altLang="x-none"/>
          </a:p>
        </p:txBody>
      </p:sp>
      <p:sp>
        <p:nvSpPr>
          <p:cNvPr id="5" name="Footer Placeholder 9">
            <a:extLst>
              <a:ext uri="{FF2B5EF4-FFF2-40B4-BE49-F238E27FC236}">
                <a16:creationId xmlns:a16="http://schemas.microsoft.com/office/drawing/2014/main" id="{9D48398E-F5C8-0049-9B37-9002E82BBCF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9D4118E6-87D8-D440-A1AC-6CC3A0C22B36}"/>
              </a:ext>
            </a:extLst>
          </p:cNvPr>
          <p:cNvSpPr>
            <a:spLocks noGrp="1"/>
          </p:cNvSpPr>
          <p:nvPr>
            <p:ph type="sldNum" sz="quarter" idx="12"/>
          </p:nvPr>
        </p:nvSpPr>
        <p:spPr/>
        <p:txBody>
          <a:bodyPr/>
          <a:lstStyle>
            <a:lvl1pPr>
              <a:defRPr/>
            </a:lvl1pPr>
          </a:lstStyle>
          <a:p>
            <a:pPr>
              <a:defRPr/>
            </a:pPr>
            <a:fld id="{DCA12E05-BEFF-6E47-8139-9B384C1E3D17}" type="slidenum">
              <a:rPr lang="en-US" altLang="x-none"/>
              <a:pPr>
                <a:defRPr/>
              </a:pPr>
              <a:t>‹#›</a:t>
            </a:fld>
            <a:endParaRPr lang="en-US" altLang="x-none"/>
          </a:p>
        </p:txBody>
      </p:sp>
    </p:spTree>
    <p:extLst>
      <p:ext uri="{BB962C8B-B14F-4D97-AF65-F5344CB8AC3E}">
        <p14:creationId xmlns:p14="http://schemas.microsoft.com/office/powerpoint/2010/main" val="18110264"/>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6"/>
          <p:cNvSpPr>
            <a:spLocks noGrp="1"/>
          </p:cNvSpPr>
          <p:nvPr>
            <p:ph type="title"/>
          </p:nvPr>
        </p:nvSpPr>
        <p:spPr/>
        <p:txBody>
          <a:bodyPr rtlCol="0"/>
          <a:lstStyle/>
          <a:p>
            <a:r>
              <a:rPr lang="en-US"/>
              <a:t>Click to edit Master title style</a:t>
            </a:r>
          </a:p>
        </p:txBody>
      </p:sp>
      <p:sp>
        <p:nvSpPr>
          <p:cNvPr id="4" name="Date Placeholder 23">
            <a:extLst>
              <a:ext uri="{FF2B5EF4-FFF2-40B4-BE49-F238E27FC236}">
                <a16:creationId xmlns:a16="http://schemas.microsoft.com/office/drawing/2014/main" id="{644D756A-BC6C-BB42-AEA4-C1DD2C4AE220}"/>
              </a:ext>
            </a:extLst>
          </p:cNvPr>
          <p:cNvSpPr>
            <a:spLocks noGrp="1"/>
          </p:cNvSpPr>
          <p:nvPr>
            <p:ph type="dt" sz="half" idx="10"/>
          </p:nvPr>
        </p:nvSpPr>
        <p:spPr/>
        <p:txBody>
          <a:bodyPr/>
          <a:lstStyle>
            <a:lvl1pPr>
              <a:defRPr/>
            </a:lvl1pPr>
          </a:lstStyle>
          <a:p>
            <a:pPr>
              <a:defRPr/>
            </a:pPr>
            <a:fld id="{99A312A4-923E-0340-B5F8-27105EAC8741}" type="datetime1">
              <a:rPr lang="en-US" altLang="x-none"/>
              <a:pPr>
                <a:defRPr/>
              </a:pPr>
              <a:t>4/21/19</a:t>
            </a:fld>
            <a:endParaRPr lang="en-US" altLang="x-none"/>
          </a:p>
        </p:txBody>
      </p:sp>
      <p:sp>
        <p:nvSpPr>
          <p:cNvPr id="5" name="Footer Placeholder 9">
            <a:extLst>
              <a:ext uri="{FF2B5EF4-FFF2-40B4-BE49-F238E27FC236}">
                <a16:creationId xmlns:a16="http://schemas.microsoft.com/office/drawing/2014/main" id="{6E8F580A-55B7-7D43-8F2C-D229D4171A4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CDFB54BC-DFE9-4941-8CF8-D6D23DF60D6F}"/>
              </a:ext>
            </a:extLst>
          </p:cNvPr>
          <p:cNvSpPr>
            <a:spLocks noGrp="1"/>
          </p:cNvSpPr>
          <p:nvPr>
            <p:ph type="sldNum" sz="quarter" idx="12"/>
          </p:nvPr>
        </p:nvSpPr>
        <p:spPr/>
        <p:txBody>
          <a:bodyPr/>
          <a:lstStyle>
            <a:lvl1pPr>
              <a:defRPr/>
            </a:lvl1pPr>
          </a:lstStyle>
          <a:p>
            <a:pPr>
              <a:defRPr/>
            </a:pPr>
            <a:fld id="{C805DFEA-19E3-C34D-BF5A-6AC4C6FF5383}" type="slidenum">
              <a:rPr lang="en-US" altLang="x-none"/>
              <a:pPr>
                <a:defRPr/>
              </a:pPr>
              <a:t>‹#›</a:t>
            </a:fld>
            <a:endParaRPr lang="en-US" altLang="x-none"/>
          </a:p>
        </p:txBody>
      </p:sp>
    </p:spTree>
    <p:extLst>
      <p:ext uri="{BB962C8B-B14F-4D97-AF65-F5344CB8AC3E}">
        <p14:creationId xmlns:p14="http://schemas.microsoft.com/office/powerpoint/2010/main" val="466343529"/>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C64084B0-DED9-C446-9339-D838726A7234}"/>
              </a:ext>
            </a:extLst>
          </p:cNvPr>
          <p:cNvCxnSpPr>
            <a:cxnSpLocks noChangeShapeType="1"/>
          </p:cNvCxnSpPr>
          <p:nvPr/>
        </p:nvCxnSpPr>
        <p:spPr bwMode="auto">
          <a:xfrm>
            <a:off x="685800" y="4916488"/>
            <a:ext cx="7924800" cy="4762"/>
          </a:xfrm>
          <a:prstGeom prst="line">
            <a:avLst/>
          </a:prstGeom>
          <a:noFill/>
          <a:ln w="9525">
            <a:solidFill>
              <a:srgbClr val="E9E9E8"/>
            </a:solidFill>
            <a:round/>
            <a:headEnd/>
            <a:tailEnd/>
          </a:ln>
          <a:effectLst>
            <a:outerShdw blurRad="31750" algn="tl" rotWithShape="0">
              <a:srgbClr val="808080">
                <a:alpha val="54999"/>
              </a:srgbClr>
            </a:outerShdw>
          </a:effectLst>
          <a:extLst>
            <a:ext uri="{909E8E84-426E-40DD-AFC4-6F175D3DCCD1}">
              <a14:hiddenFill xmlns:a14="http://schemas.microsoft.com/office/drawing/2010/main">
                <a:noFill/>
              </a14:hiddenFill>
            </a:ext>
          </a:extLst>
        </p:spPr>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a:t>Click to edit Master title style</a:t>
            </a:r>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5" name="Date Placeholder 3">
            <a:extLst>
              <a:ext uri="{FF2B5EF4-FFF2-40B4-BE49-F238E27FC236}">
                <a16:creationId xmlns:a16="http://schemas.microsoft.com/office/drawing/2014/main" id="{027D9B0C-958C-3340-9230-9F0646888184}"/>
              </a:ext>
            </a:extLst>
          </p:cNvPr>
          <p:cNvSpPr>
            <a:spLocks noGrp="1"/>
          </p:cNvSpPr>
          <p:nvPr>
            <p:ph type="dt" sz="half" idx="10"/>
          </p:nvPr>
        </p:nvSpPr>
        <p:spPr/>
        <p:txBody>
          <a:bodyPr/>
          <a:lstStyle>
            <a:lvl1pPr>
              <a:defRPr/>
            </a:lvl1pPr>
          </a:lstStyle>
          <a:p>
            <a:pPr>
              <a:defRPr/>
            </a:pPr>
            <a:fld id="{A42A8FA8-2B18-4845-A5A1-D97E26458498}" type="datetime1">
              <a:rPr lang="en-US" altLang="x-none"/>
              <a:pPr>
                <a:defRPr/>
              </a:pPr>
              <a:t>4/21/19</a:t>
            </a:fld>
            <a:endParaRPr lang="en-US" altLang="x-none"/>
          </a:p>
        </p:txBody>
      </p:sp>
      <p:sp>
        <p:nvSpPr>
          <p:cNvPr id="6" name="Footer Placeholder 4">
            <a:extLst>
              <a:ext uri="{FF2B5EF4-FFF2-40B4-BE49-F238E27FC236}">
                <a16:creationId xmlns:a16="http://schemas.microsoft.com/office/drawing/2014/main" id="{B955CF82-F071-1640-BC65-4FA0EBD686B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091ABDE-A801-CF42-ACE3-98669AB2D8A8}"/>
              </a:ext>
            </a:extLst>
          </p:cNvPr>
          <p:cNvSpPr>
            <a:spLocks noGrp="1"/>
          </p:cNvSpPr>
          <p:nvPr>
            <p:ph type="sldNum" sz="quarter" idx="12"/>
          </p:nvPr>
        </p:nvSpPr>
        <p:spPr/>
        <p:txBody>
          <a:bodyPr/>
          <a:lstStyle>
            <a:lvl1pPr>
              <a:defRPr/>
            </a:lvl1pPr>
          </a:lstStyle>
          <a:p>
            <a:pPr>
              <a:defRPr/>
            </a:pPr>
            <a:fld id="{0C5C7966-13F1-0044-A1AA-0590C42A4D7C}" type="slidenum">
              <a:rPr lang="en-US" altLang="x-none"/>
              <a:pPr>
                <a:defRPr/>
              </a:pPr>
              <a:t>‹#›</a:t>
            </a:fld>
            <a:endParaRPr lang="en-US" altLang="x-none"/>
          </a:p>
        </p:txBody>
      </p:sp>
    </p:spTree>
    <p:extLst>
      <p:ext uri="{BB962C8B-B14F-4D97-AF65-F5344CB8AC3E}">
        <p14:creationId xmlns:p14="http://schemas.microsoft.com/office/powerpoint/2010/main" val="3753838844"/>
      </p:ext>
    </p:extLst>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a:extLst>
              <a:ext uri="{FF2B5EF4-FFF2-40B4-BE49-F238E27FC236}">
                <a16:creationId xmlns:a16="http://schemas.microsoft.com/office/drawing/2014/main" id="{6982FA5C-A288-6A45-BCA1-02023C53BCF2}"/>
              </a:ext>
            </a:extLst>
          </p:cNvPr>
          <p:cNvSpPr>
            <a:spLocks noGrp="1"/>
          </p:cNvSpPr>
          <p:nvPr>
            <p:ph type="dt" sz="half" idx="10"/>
          </p:nvPr>
        </p:nvSpPr>
        <p:spPr/>
        <p:txBody>
          <a:bodyPr/>
          <a:lstStyle>
            <a:lvl1pPr>
              <a:defRPr/>
            </a:lvl1pPr>
          </a:lstStyle>
          <a:p>
            <a:pPr>
              <a:defRPr/>
            </a:pPr>
            <a:fld id="{39A0960A-256F-5849-8491-64DF0668CDB4}" type="datetime1">
              <a:rPr lang="en-US" altLang="x-none"/>
              <a:pPr>
                <a:defRPr/>
              </a:pPr>
              <a:t>4/21/19</a:t>
            </a:fld>
            <a:endParaRPr lang="en-US" altLang="x-none"/>
          </a:p>
        </p:txBody>
      </p:sp>
      <p:sp>
        <p:nvSpPr>
          <p:cNvPr id="6" name="Footer Placeholder 9">
            <a:extLst>
              <a:ext uri="{FF2B5EF4-FFF2-40B4-BE49-F238E27FC236}">
                <a16:creationId xmlns:a16="http://schemas.microsoft.com/office/drawing/2014/main" id="{FD8647BF-AC05-2740-B6EF-F458D02B80B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1">
            <a:extLst>
              <a:ext uri="{FF2B5EF4-FFF2-40B4-BE49-F238E27FC236}">
                <a16:creationId xmlns:a16="http://schemas.microsoft.com/office/drawing/2014/main" id="{3A2BFB97-0CF6-5648-AC7B-D74918398A2C}"/>
              </a:ext>
            </a:extLst>
          </p:cNvPr>
          <p:cNvSpPr>
            <a:spLocks noGrp="1"/>
          </p:cNvSpPr>
          <p:nvPr>
            <p:ph type="sldNum" sz="quarter" idx="12"/>
          </p:nvPr>
        </p:nvSpPr>
        <p:spPr/>
        <p:txBody>
          <a:bodyPr/>
          <a:lstStyle>
            <a:lvl1pPr>
              <a:defRPr/>
            </a:lvl1pPr>
          </a:lstStyle>
          <a:p>
            <a:pPr>
              <a:defRPr/>
            </a:pPr>
            <a:fld id="{2B149B32-9432-9E4A-94A1-90AD6375DC21}" type="slidenum">
              <a:rPr lang="en-US" altLang="x-none"/>
              <a:pPr>
                <a:defRPr/>
              </a:pPr>
              <a:t>‹#›</a:t>
            </a:fld>
            <a:endParaRPr lang="en-US" altLang="x-none"/>
          </a:p>
        </p:txBody>
      </p:sp>
    </p:spTree>
    <p:extLst>
      <p:ext uri="{BB962C8B-B14F-4D97-AF65-F5344CB8AC3E}">
        <p14:creationId xmlns:p14="http://schemas.microsoft.com/office/powerpoint/2010/main" val="2813121604"/>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67F14896-FD44-D34C-8D31-F8CC6E4EFA64}"/>
              </a:ext>
            </a:extLst>
          </p:cNvPr>
          <p:cNvCxnSpPr>
            <a:cxnSpLocks noChangeShapeType="1"/>
          </p:cNvCxnSpPr>
          <p:nvPr/>
        </p:nvCxnSpPr>
        <p:spPr bwMode="auto">
          <a:xfrm>
            <a:off x="563563" y="2179638"/>
            <a:ext cx="3748087" cy="1587"/>
          </a:xfrm>
          <a:prstGeom prst="line">
            <a:avLst/>
          </a:prstGeom>
          <a:noFill/>
          <a:ln w="12700">
            <a:solidFill>
              <a:srgbClr val="FFFEF5"/>
            </a:solidFill>
            <a:round/>
            <a:headEnd/>
            <a:tailEnd/>
          </a:ln>
          <a:effectLst>
            <a:outerShdw blurRad="34925" algn="tl" rotWithShape="0">
              <a:srgbClr val="808080">
                <a:alpha val="54999"/>
              </a:srgbClr>
            </a:outerShdw>
          </a:effectLst>
          <a:extLst>
            <a:ext uri="{909E8E84-426E-40DD-AFC4-6F175D3DCCD1}">
              <a14:hiddenFill xmlns:a14="http://schemas.microsoft.com/office/drawing/2010/main">
                <a:noFill/>
              </a14:hiddenFill>
            </a:ext>
          </a:extLst>
        </p:spPr>
      </p:cxnSp>
      <p:cxnSp>
        <p:nvCxnSpPr>
          <p:cNvPr id="8" name="Straight Connector 7">
            <a:extLst>
              <a:ext uri="{FF2B5EF4-FFF2-40B4-BE49-F238E27FC236}">
                <a16:creationId xmlns:a16="http://schemas.microsoft.com/office/drawing/2014/main" id="{4EB2DEA3-8F10-9B41-A99F-164566268334}"/>
              </a:ext>
            </a:extLst>
          </p:cNvPr>
          <p:cNvCxnSpPr>
            <a:cxnSpLocks noChangeShapeType="1"/>
          </p:cNvCxnSpPr>
          <p:nvPr/>
        </p:nvCxnSpPr>
        <p:spPr bwMode="auto">
          <a:xfrm>
            <a:off x="4754563" y="2179638"/>
            <a:ext cx="3749675" cy="1587"/>
          </a:xfrm>
          <a:prstGeom prst="line">
            <a:avLst/>
          </a:prstGeom>
          <a:noFill/>
          <a:ln w="12700">
            <a:solidFill>
              <a:srgbClr val="FFFEF5"/>
            </a:solidFill>
            <a:round/>
            <a:headEnd/>
            <a:tailEnd/>
          </a:ln>
          <a:effectLst>
            <a:outerShdw blurRad="34925" algn="tl" rotWithShape="0">
              <a:srgbClr val="808080">
                <a:alpha val="54999"/>
              </a:srgbClr>
            </a:outerShdw>
          </a:effectLst>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Content Placeholder 33"/>
          <p:cNvSpPr>
            <a:spLocks noGrp="1"/>
          </p:cNvSpPr>
          <p:nvPr>
            <p:ph sz="quarter" idx="4"/>
          </p:nvPr>
        </p:nvSpPr>
        <p:spPr>
          <a:xfrm>
            <a:off x="4649788"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155448"/>
            <a:ext cx="8229600" cy="1143000"/>
          </a:xfrm>
        </p:spPr>
        <p:txBody>
          <a:bodyPr/>
          <a:lstStyle>
            <a:lvl1pPr>
              <a:defRPr/>
            </a:lvl1pPr>
          </a:lstStyle>
          <a:p>
            <a:r>
              <a:rPr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9" name="Slide Number Placeholder 8">
            <a:extLst>
              <a:ext uri="{FF2B5EF4-FFF2-40B4-BE49-F238E27FC236}">
                <a16:creationId xmlns:a16="http://schemas.microsoft.com/office/drawing/2014/main" id="{BFA0183C-B481-354F-8589-85CB1CE15ACD}"/>
              </a:ext>
            </a:extLst>
          </p:cNvPr>
          <p:cNvSpPr>
            <a:spLocks noGrp="1"/>
          </p:cNvSpPr>
          <p:nvPr>
            <p:ph type="sldNum" sz="quarter" idx="10"/>
          </p:nvPr>
        </p:nvSpPr>
        <p:spPr/>
        <p:txBody>
          <a:bodyPr/>
          <a:lstStyle>
            <a:lvl1pPr>
              <a:defRPr/>
            </a:lvl1pPr>
          </a:lstStyle>
          <a:p>
            <a:pPr>
              <a:defRPr/>
            </a:pPr>
            <a:fld id="{AF584995-C3C0-044B-8C62-27ADFCF0E35C}" type="slidenum">
              <a:rPr lang="en-US" altLang="x-none"/>
              <a:pPr>
                <a:defRPr/>
              </a:pPr>
              <a:t>‹#›</a:t>
            </a:fld>
            <a:endParaRPr lang="en-US" altLang="x-none"/>
          </a:p>
        </p:txBody>
      </p:sp>
      <p:sp>
        <p:nvSpPr>
          <p:cNvPr id="10" name="Footer Placeholder 7">
            <a:extLst>
              <a:ext uri="{FF2B5EF4-FFF2-40B4-BE49-F238E27FC236}">
                <a16:creationId xmlns:a16="http://schemas.microsoft.com/office/drawing/2014/main" id="{7F9D4F70-ECEC-4744-85E7-F1A88300CD31}"/>
              </a:ext>
            </a:extLst>
          </p:cNvPr>
          <p:cNvSpPr>
            <a:spLocks noGrp="1"/>
          </p:cNvSpPr>
          <p:nvPr>
            <p:ph type="ftr" sz="quarter" idx="11"/>
          </p:nvPr>
        </p:nvSpPr>
        <p:spPr/>
        <p:txBody>
          <a:bodyPr/>
          <a:lstStyle>
            <a:lvl1pPr>
              <a:defRPr/>
            </a:lvl1pPr>
          </a:lstStyle>
          <a:p>
            <a:pPr>
              <a:defRPr/>
            </a:pPr>
            <a:endParaRPr lang="en-US"/>
          </a:p>
        </p:txBody>
      </p:sp>
      <p:sp>
        <p:nvSpPr>
          <p:cNvPr id="11" name="Date Placeholder 6">
            <a:extLst>
              <a:ext uri="{FF2B5EF4-FFF2-40B4-BE49-F238E27FC236}">
                <a16:creationId xmlns:a16="http://schemas.microsoft.com/office/drawing/2014/main" id="{85A2A6C5-E780-0344-8EA1-6A12A51CE6A4}"/>
              </a:ext>
            </a:extLst>
          </p:cNvPr>
          <p:cNvSpPr>
            <a:spLocks noGrp="1"/>
          </p:cNvSpPr>
          <p:nvPr>
            <p:ph type="dt" sz="half" idx="12"/>
          </p:nvPr>
        </p:nvSpPr>
        <p:spPr/>
        <p:txBody>
          <a:bodyPr/>
          <a:lstStyle>
            <a:lvl1pPr>
              <a:defRPr/>
            </a:lvl1pPr>
          </a:lstStyle>
          <a:p>
            <a:pPr>
              <a:defRPr/>
            </a:pPr>
            <a:fld id="{7E3006B9-6C82-E247-B6C3-5BDF97347688}" type="datetime1">
              <a:rPr lang="en-US" altLang="x-none"/>
              <a:pPr>
                <a:defRPr/>
              </a:pPr>
              <a:t>4/21/19</a:t>
            </a:fld>
            <a:endParaRPr lang="en-US" altLang="x-none"/>
          </a:p>
        </p:txBody>
      </p:sp>
    </p:spTree>
    <p:extLst>
      <p:ext uri="{BB962C8B-B14F-4D97-AF65-F5344CB8AC3E}">
        <p14:creationId xmlns:p14="http://schemas.microsoft.com/office/powerpoint/2010/main" val="3244965793"/>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3">
            <a:extLst>
              <a:ext uri="{FF2B5EF4-FFF2-40B4-BE49-F238E27FC236}">
                <a16:creationId xmlns:a16="http://schemas.microsoft.com/office/drawing/2014/main" id="{89E3D7D8-5BA2-774C-A87D-5CEDF97A0016}"/>
              </a:ext>
            </a:extLst>
          </p:cNvPr>
          <p:cNvSpPr>
            <a:spLocks noGrp="1"/>
          </p:cNvSpPr>
          <p:nvPr>
            <p:ph type="dt" sz="half" idx="10"/>
          </p:nvPr>
        </p:nvSpPr>
        <p:spPr/>
        <p:txBody>
          <a:bodyPr/>
          <a:lstStyle>
            <a:lvl1pPr>
              <a:defRPr/>
            </a:lvl1pPr>
          </a:lstStyle>
          <a:p>
            <a:pPr>
              <a:defRPr/>
            </a:pPr>
            <a:fld id="{9D647728-4733-D14C-B45E-0FA491E249D5}" type="datetime1">
              <a:rPr lang="en-US" altLang="x-none"/>
              <a:pPr>
                <a:defRPr/>
              </a:pPr>
              <a:t>4/21/19</a:t>
            </a:fld>
            <a:endParaRPr lang="en-US" altLang="x-none"/>
          </a:p>
        </p:txBody>
      </p:sp>
      <p:sp>
        <p:nvSpPr>
          <p:cNvPr id="4" name="Footer Placeholder 9">
            <a:extLst>
              <a:ext uri="{FF2B5EF4-FFF2-40B4-BE49-F238E27FC236}">
                <a16:creationId xmlns:a16="http://schemas.microsoft.com/office/drawing/2014/main" id="{BEFFA92C-F494-C841-A5AC-E95DF2707D6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1">
            <a:extLst>
              <a:ext uri="{FF2B5EF4-FFF2-40B4-BE49-F238E27FC236}">
                <a16:creationId xmlns:a16="http://schemas.microsoft.com/office/drawing/2014/main" id="{5C468871-F885-2C40-908E-FCAED589ABA6}"/>
              </a:ext>
            </a:extLst>
          </p:cNvPr>
          <p:cNvSpPr>
            <a:spLocks noGrp="1"/>
          </p:cNvSpPr>
          <p:nvPr>
            <p:ph type="sldNum" sz="quarter" idx="12"/>
          </p:nvPr>
        </p:nvSpPr>
        <p:spPr/>
        <p:txBody>
          <a:bodyPr/>
          <a:lstStyle>
            <a:lvl1pPr>
              <a:defRPr/>
            </a:lvl1pPr>
          </a:lstStyle>
          <a:p>
            <a:pPr>
              <a:defRPr/>
            </a:pPr>
            <a:fld id="{837E4B8E-4D2F-F145-B86F-F2910FF29CFA}" type="slidenum">
              <a:rPr lang="en-US" altLang="x-none"/>
              <a:pPr>
                <a:defRPr/>
              </a:pPr>
              <a:t>‹#›</a:t>
            </a:fld>
            <a:endParaRPr lang="en-US" altLang="x-none"/>
          </a:p>
        </p:txBody>
      </p:sp>
    </p:spTree>
    <p:extLst>
      <p:ext uri="{BB962C8B-B14F-4D97-AF65-F5344CB8AC3E}">
        <p14:creationId xmlns:p14="http://schemas.microsoft.com/office/powerpoint/2010/main" val="1443103393"/>
      </p:ext>
    </p:extLst>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a:extLst>
              <a:ext uri="{FF2B5EF4-FFF2-40B4-BE49-F238E27FC236}">
                <a16:creationId xmlns:a16="http://schemas.microsoft.com/office/drawing/2014/main" id="{C31FF718-EB38-8348-B240-A21395A7C804}"/>
              </a:ext>
            </a:extLst>
          </p:cNvPr>
          <p:cNvSpPr>
            <a:spLocks noGrp="1"/>
          </p:cNvSpPr>
          <p:nvPr>
            <p:ph type="dt" sz="half" idx="10"/>
          </p:nvPr>
        </p:nvSpPr>
        <p:spPr/>
        <p:txBody>
          <a:bodyPr/>
          <a:lstStyle>
            <a:lvl1pPr>
              <a:defRPr/>
            </a:lvl1pPr>
          </a:lstStyle>
          <a:p>
            <a:pPr>
              <a:defRPr/>
            </a:pPr>
            <a:fld id="{365ADB61-E952-8345-87C6-C25ED9BFECFC}" type="datetime1">
              <a:rPr lang="en-US" altLang="x-none"/>
              <a:pPr>
                <a:defRPr/>
              </a:pPr>
              <a:t>4/21/19</a:t>
            </a:fld>
            <a:endParaRPr lang="en-US" altLang="x-none"/>
          </a:p>
        </p:txBody>
      </p:sp>
      <p:sp>
        <p:nvSpPr>
          <p:cNvPr id="3" name="Footer Placeholder 9">
            <a:extLst>
              <a:ext uri="{FF2B5EF4-FFF2-40B4-BE49-F238E27FC236}">
                <a16:creationId xmlns:a16="http://schemas.microsoft.com/office/drawing/2014/main" id="{AC2E1E43-C577-7341-91D4-B16C10B903A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1">
            <a:extLst>
              <a:ext uri="{FF2B5EF4-FFF2-40B4-BE49-F238E27FC236}">
                <a16:creationId xmlns:a16="http://schemas.microsoft.com/office/drawing/2014/main" id="{9C4542A4-9570-5A40-B19E-60F01A61B5A9}"/>
              </a:ext>
            </a:extLst>
          </p:cNvPr>
          <p:cNvSpPr>
            <a:spLocks noGrp="1"/>
          </p:cNvSpPr>
          <p:nvPr>
            <p:ph type="sldNum" sz="quarter" idx="12"/>
          </p:nvPr>
        </p:nvSpPr>
        <p:spPr/>
        <p:txBody>
          <a:bodyPr/>
          <a:lstStyle>
            <a:lvl1pPr>
              <a:defRPr/>
            </a:lvl1pPr>
          </a:lstStyle>
          <a:p>
            <a:pPr>
              <a:defRPr/>
            </a:pPr>
            <a:fld id="{6B572A4F-FB03-184D-A1E8-0BCFA852E5D4}" type="slidenum">
              <a:rPr lang="en-US" altLang="x-none"/>
              <a:pPr>
                <a:defRPr/>
              </a:pPr>
              <a:t>‹#›</a:t>
            </a:fld>
            <a:endParaRPr lang="en-US" altLang="x-none"/>
          </a:p>
        </p:txBody>
      </p:sp>
    </p:spTree>
    <p:extLst>
      <p:ext uri="{BB962C8B-B14F-4D97-AF65-F5344CB8AC3E}">
        <p14:creationId xmlns:p14="http://schemas.microsoft.com/office/powerpoint/2010/main" val="4097237106"/>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5" name="Date Placeholder 23">
            <a:extLst>
              <a:ext uri="{FF2B5EF4-FFF2-40B4-BE49-F238E27FC236}">
                <a16:creationId xmlns:a16="http://schemas.microsoft.com/office/drawing/2014/main" id="{F0329503-071C-6546-A4DA-F456DBADE2A8}"/>
              </a:ext>
            </a:extLst>
          </p:cNvPr>
          <p:cNvSpPr>
            <a:spLocks noGrp="1"/>
          </p:cNvSpPr>
          <p:nvPr>
            <p:ph type="dt" sz="half" idx="10"/>
          </p:nvPr>
        </p:nvSpPr>
        <p:spPr/>
        <p:txBody>
          <a:bodyPr/>
          <a:lstStyle>
            <a:lvl1pPr>
              <a:defRPr/>
            </a:lvl1pPr>
          </a:lstStyle>
          <a:p>
            <a:pPr>
              <a:defRPr/>
            </a:pPr>
            <a:fld id="{E3FDE27C-C3E2-6240-9D6E-A0571A886620}" type="datetime1">
              <a:rPr lang="en-US" altLang="x-none"/>
              <a:pPr>
                <a:defRPr/>
              </a:pPr>
              <a:t>4/21/19</a:t>
            </a:fld>
            <a:endParaRPr lang="en-US" altLang="x-none"/>
          </a:p>
        </p:txBody>
      </p:sp>
      <p:sp>
        <p:nvSpPr>
          <p:cNvPr id="6" name="Footer Placeholder 9">
            <a:extLst>
              <a:ext uri="{FF2B5EF4-FFF2-40B4-BE49-F238E27FC236}">
                <a16:creationId xmlns:a16="http://schemas.microsoft.com/office/drawing/2014/main" id="{ED57D4AB-20D7-F848-BACD-278CF6EC379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1">
            <a:extLst>
              <a:ext uri="{FF2B5EF4-FFF2-40B4-BE49-F238E27FC236}">
                <a16:creationId xmlns:a16="http://schemas.microsoft.com/office/drawing/2014/main" id="{72AA6E60-CDE8-DC44-931B-DF99D93A48B6}"/>
              </a:ext>
            </a:extLst>
          </p:cNvPr>
          <p:cNvSpPr>
            <a:spLocks noGrp="1"/>
          </p:cNvSpPr>
          <p:nvPr>
            <p:ph type="sldNum" sz="quarter" idx="12"/>
          </p:nvPr>
        </p:nvSpPr>
        <p:spPr/>
        <p:txBody>
          <a:bodyPr/>
          <a:lstStyle>
            <a:lvl1pPr>
              <a:defRPr/>
            </a:lvl1pPr>
          </a:lstStyle>
          <a:p>
            <a:pPr>
              <a:defRPr/>
            </a:pPr>
            <a:fld id="{6396091C-687C-2F40-AF7C-4FC9BF512945}" type="slidenum">
              <a:rPr lang="en-US" altLang="x-none"/>
              <a:pPr>
                <a:defRPr/>
              </a:pPr>
              <a:t>‹#›</a:t>
            </a:fld>
            <a:endParaRPr lang="en-US" altLang="x-none"/>
          </a:p>
        </p:txBody>
      </p:sp>
    </p:spTree>
    <p:extLst>
      <p:ext uri="{BB962C8B-B14F-4D97-AF65-F5344CB8AC3E}">
        <p14:creationId xmlns:p14="http://schemas.microsoft.com/office/powerpoint/2010/main" val="3005075842"/>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a:t>Click icon to add picture</a:t>
            </a:r>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a:t>Click to edit Master text styles</a:t>
            </a:r>
          </a:p>
        </p:txBody>
      </p:sp>
      <p:sp>
        <p:nvSpPr>
          <p:cNvPr id="5" name="Date Placeholder 23">
            <a:extLst>
              <a:ext uri="{FF2B5EF4-FFF2-40B4-BE49-F238E27FC236}">
                <a16:creationId xmlns:a16="http://schemas.microsoft.com/office/drawing/2014/main" id="{21B376A2-6656-9C43-AE87-62147285DACD}"/>
              </a:ext>
            </a:extLst>
          </p:cNvPr>
          <p:cNvSpPr>
            <a:spLocks noGrp="1"/>
          </p:cNvSpPr>
          <p:nvPr>
            <p:ph type="dt" sz="half" idx="10"/>
          </p:nvPr>
        </p:nvSpPr>
        <p:spPr/>
        <p:txBody>
          <a:bodyPr/>
          <a:lstStyle>
            <a:lvl1pPr>
              <a:defRPr/>
            </a:lvl1pPr>
          </a:lstStyle>
          <a:p>
            <a:pPr>
              <a:defRPr/>
            </a:pPr>
            <a:fld id="{A6F443E7-821C-E24C-868B-1B8BCC9BEB7F}" type="datetime1">
              <a:rPr lang="en-US" altLang="x-none"/>
              <a:pPr>
                <a:defRPr/>
              </a:pPr>
              <a:t>4/21/19</a:t>
            </a:fld>
            <a:endParaRPr lang="en-US" altLang="x-none"/>
          </a:p>
        </p:txBody>
      </p:sp>
      <p:sp>
        <p:nvSpPr>
          <p:cNvPr id="6" name="Footer Placeholder 9">
            <a:extLst>
              <a:ext uri="{FF2B5EF4-FFF2-40B4-BE49-F238E27FC236}">
                <a16:creationId xmlns:a16="http://schemas.microsoft.com/office/drawing/2014/main" id="{2983F787-A4A7-DC4A-B903-4540E88F209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1">
            <a:extLst>
              <a:ext uri="{FF2B5EF4-FFF2-40B4-BE49-F238E27FC236}">
                <a16:creationId xmlns:a16="http://schemas.microsoft.com/office/drawing/2014/main" id="{F9910C10-E750-D94B-AFCE-F14EA693E73D}"/>
              </a:ext>
            </a:extLst>
          </p:cNvPr>
          <p:cNvSpPr>
            <a:spLocks noGrp="1"/>
          </p:cNvSpPr>
          <p:nvPr>
            <p:ph type="sldNum" sz="quarter" idx="12"/>
          </p:nvPr>
        </p:nvSpPr>
        <p:spPr/>
        <p:txBody>
          <a:bodyPr/>
          <a:lstStyle>
            <a:lvl1pPr>
              <a:defRPr/>
            </a:lvl1pPr>
          </a:lstStyle>
          <a:p>
            <a:pPr>
              <a:defRPr/>
            </a:pPr>
            <a:fld id="{8566296F-EC02-7249-8867-31C7C038C9DA}" type="slidenum">
              <a:rPr lang="en-US" altLang="x-none"/>
              <a:pPr>
                <a:defRPr/>
              </a:pPr>
              <a:t>‹#›</a:t>
            </a:fld>
            <a:endParaRPr lang="en-US" altLang="x-none"/>
          </a:p>
        </p:txBody>
      </p:sp>
    </p:spTree>
    <p:extLst>
      <p:ext uri="{BB962C8B-B14F-4D97-AF65-F5344CB8AC3E}">
        <p14:creationId xmlns:p14="http://schemas.microsoft.com/office/powerpoint/2010/main" val="3607154015"/>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ext Placeholder 8">
            <a:extLst>
              <a:ext uri="{FF2B5EF4-FFF2-40B4-BE49-F238E27FC236}">
                <a16:creationId xmlns:a16="http://schemas.microsoft.com/office/drawing/2014/main" id="{96F6A17C-C9B0-F946-94D4-AB28D389F49E}"/>
              </a:ext>
            </a:extLst>
          </p:cNvPr>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a:extLst>
              <a:ext uri="{FF2B5EF4-FFF2-40B4-BE49-F238E27FC236}">
                <a16:creationId xmlns:a16="http://schemas.microsoft.com/office/drawing/2014/main" id="{88D288D9-F633-A843-BE90-6AC52E6CDAF3}"/>
              </a:ext>
            </a:extLst>
          </p:cNvPr>
          <p:cNvSpPr>
            <a:spLocks noGrp="1"/>
          </p:cNvSpPr>
          <p:nvPr>
            <p:ph type="dt" sz="half" idx="2"/>
          </p:nvPr>
        </p:nvSpPr>
        <p:spPr>
          <a:xfrm>
            <a:off x="5791200" y="6203950"/>
            <a:ext cx="2590800" cy="38417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chemeClr val="tx2"/>
                </a:solidFill>
                <a:latin typeface="Constantia" charset="0"/>
                <a:ea typeface="ＭＳ Ｐゴシック" charset="-128"/>
                <a:cs typeface="+mn-cs"/>
              </a:defRPr>
            </a:lvl1pPr>
          </a:lstStyle>
          <a:p>
            <a:pPr>
              <a:defRPr/>
            </a:pPr>
            <a:fld id="{DA5A38C8-18B0-4C48-8A99-13575475754A}" type="datetime1">
              <a:rPr lang="en-US" altLang="x-none"/>
              <a:pPr>
                <a:defRPr/>
              </a:pPr>
              <a:t>4/21/19</a:t>
            </a:fld>
            <a:endParaRPr lang="en-US" altLang="x-none"/>
          </a:p>
        </p:txBody>
      </p:sp>
      <p:sp>
        <p:nvSpPr>
          <p:cNvPr id="10" name="Footer Placeholder 9">
            <a:extLst>
              <a:ext uri="{FF2B5EF4-FFF2-40B4-BE49-F238E27FC236}">
                <a16:creationId xmlns:a16="http://schemas.microsoft.com/office/drawing/2014/main" id="{EC2B2D85-D209-BC4E-937E-891F78149CBB}"/>
              </a:ext>
            </a:extLst>
          </p:cNvPr>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ea typeface="+mn-ea"/>
                <a:cs typeface="+mn-cs"/>
              </a:defRPr>
            </a:lvl1pPr>
          </a:lstStyle>
          <a:p>
            <a:pPr>
              <a:defRPr/>
            </a:pPr>
            <a:endParaRPr lang="en-US"/>
          </a:p>
        </p:txBody>
      </p:sp>
      <p:sp>
        <p:nvSpPr>
          <p:cNvPr id="22" name="Slide Number Placeholder 21">
            <a:extLst>
              <a:ext uri="{FF2B5EF4-FFF2-40B4-BE49-F238E27FC236}">
                <a16:creationId xmlns:a16="http://schemas.microsoft.com/office/drawing/2014/main" id="{6B4C0B72-A220-3D41-9D93-96B8AF738F86}"/>
              </a:ext>
            </a:extLst>
          </p:cNvPr>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eaLnBrk="1" hangingPunct="1">
              <a:defRPr sz="1600">
                <a:solidFill>
                  <a:schemeClr val="tx2"/>
                </a:solidFill>
                <a:latin typeface="Constantia" charset="0"/>
                <a:ea typeface="ＭＳ Ｐゴシック" charset="-128"/>
                <a:cs typeface="+mn-cs"/>
              </a:defRPr>
            </a:lvl1pPr>
          </a:lstStyle>
          <a:p>
            <a:pPr>
              <a:defRPr/>
            </a:pPr>
            <a:fld id="{95E925B5-A4B8-C048-87F8-8500F03CD6D0}" type="slidenum">
              <a:rPr lang="en-US" altLang="x-none"/>
              <a:pPr>
                <a:defRPr/>
              </a:pPr>
              <a:t>‹#›</a:t>
            </a:fld>
            <a:endParaRPr lang="en-US" altLang="x-none"/>
          </a:p>
        </p:txBody>
      </p:sp>
      <p:sp>
        <p:nvSpPr>
          <p:cNvPr id="5" name="Title Placeholder 4">
            <a:extLst>
              <a:ext uri="{FF2B5EF4-FFF2-40B4-BE49-F238E27FC236}">
                <a16:creationId xmlns:a16="http://schemas.microsoft.com/office/drawing/2014/main" id="{5D90B417-E668-D443-927C-3589AEFB9BF8}"/>
              </a:ext>
            </a:extLst>
          </p:cNvPr>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a:t>Click to edit Master title style</a:t>
            </a:r>
          </a:p>
        </p:txBody>
      </p:sp>
    </p:spTree>
  </p:cSld>
  <p:clrMap bg1="lt1" tx1="dk1" bg2="lt2" tx2="dk2" accent1="accent1" accent2="accent2" accent3="accent3" accent4="accent4" accent5="accent5" accent6="accent6" hlink="hlink" folHlink="folHlink"/>
  <p:sldLayoutIdLst>
    <p:sldLayoutId id="2147483925" r:id="rId1"/>
    <p:sldLayoutId id="2147483917" r:id="rId2"/>
    <p:sldLayoutId id="2147483926" r:id="rId3"/>
    <p:sldLayoutId id="2147483918" r:id="rId4"/>
    <p:sldLayoutId id="2147483927" r:id="rId5"/>
    <p:sldLayoutId id="2147483919" r:id="rId6"/>
    <p:sldLayoutId id="2147483920" r:id="rId7"/>
    <p:sldLayoutId id="2147483921" r:id="rId8"/>
    <p:sldLayoutId id="2147483922" r:id="rId9"/>
    <p:sldLayoutId id="2147483923" r:id="rId10"/>
    <p:sldLayoutId id="2147483924" r:id="rId11"/>
  </p:sldLayoutIdLst>
  <p:transition spd="slow">
    <p:random/>
  </p:transition>
  <p:hf hdr="0" ftr="0" dt="0"/>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ＭＳ Ｐゴシック" pitchFamily="1" charset="-128"/>
          <a:cs typeface="ＭＳ Ｐゴシック" pitchFamily="1" charset="-128"/>
        </a:defRPr>
      </a:lvl1pPr>
      <a:lvl2pPr algn="l" rtl="0" eaLnBrk="0" fontAlgn="base" hangingPunct="0">
        <a:spcBef>
          <a:spcPct val="0"/>
        </a:spcBef>
        <a:spcAft>
          <a:spcPct val="0"/>
        </a:spcAft>
        <a:defRPr sz="4200">
          <a:solidFill>
            <a:srgbClr val="F9F9F9"/>
          </a:solidFill>
          <a:latin typeface="Constantia" pitchFamily="1" charset="0"/>
          <a:ea typeface="ＭＳ Ｐゴシック" pitchFamily="1" charset="-128"/>
          <a:cs typeface="ＭＳ Ｐゴシック" pitchFamily="1" charset="-128"/>
        </a:defRPr>
      </a:lvl2pPr>
      <a:lvl3pPr algn="l" rtl="0" eaLnBrk="0" fontAlgn="base" hangingPunct="0">
        <a:spcBef>
          <a:spcPct val="0"/>
        </a:spcBef>
        <a:spcAft>
          <a:spcPct val="0"/>
        </a:spcAft>
        <a:defRPr sz="4200">
          <a:solidFill>
            <a:srgbClr val="F9F9F9"/>
          </a:solidFill>
          <a:latin typeface="Constantia" pitchFamily="1" charset="0"/>
          <a:ea typeface="ＭＳ Ｐゴシック" pitchFamily="1" charset="-128"/>
          <a:cs typeface="ＭＳ Ｐゴシック" pitchFamily="1" charset="-128"/>
        </a:defRPr>
      </a:lvl3pPr>
      <a:lvl4pPr algn="l" rtl="0" eaLnBrk="0" fontAlgn="base" hangingPunct="0">
        <a:spcBef>
          <a:spcPct val="0"/>
        </a:spcBef>
        <a:spcAft>
          <a:spcPct val="0"/>
        </a:spcAft>
        <a:defRPr sz="4200">
          <a:solidFill>
            <a:srgbClr val="F9F9F9"/>
          </a:solidFill>
          <a:latin typeface="Constantia" pitchFamily="1" charset="0"/>
          <a:ea typeface="ＭＳ Ｐゴシック" pitchFamily="1" charset="-128"/>
          <a:cs typeface="ＭＳ Ｐゴシック" pitchFamily="1" charset="-128"/>
        </a:defRPr>
      </a:lvl4pPr>
      <a:lvl5pPr algn="l" rtl="0" eaLnBrk="0" fontAlgn="base" hangingPunct="0">
        <a:spcBef>
          <a:spcPct val="0"/>
        </a:spcBef>
        <a:spcAft>
          <a:spcPct val="0"/>
        </a:spcAft>
        <a:defRPr sz="4200">
          <a:solidFill>
            <a:srgbClr val="F9F9F9"/>
          </a:solidFill>
          <a:latin typeface="Constantia" pitchFamily="1" charset="0"/>
          <a:ea typeface="ＭＳ Ｐゴシック" pitchFamily="1" charset="-128"/>
          <a:cs typeface="ＭＳ Ｐゴシック" pitchFamily="1" charset="-128"/>
        </a:defRPr>
      </a:lvl5pPr>
      <a:lvl6pPr marL="457200" algn="l" rtl="0" fontAlgn="base">
        <a:spcBef>
          <a:spcPct val="0"/>
        </a:spcBef>
        <a:spcAft>
          <a:spcPct val="0"/>
        </a:spcAft>
        <a:defRPr sz="4200">
          <a:solidFill>
            <a:srgbClr val="F9F9F9"/>
          </a:solidFill>
          <a:latin typeface="Constantia" pitchFamily="1" charset="0"/>
          <a:ea typeface="ＭＳ Ｐゴシック" pitchFamily="1" charset="-128"/>
          <a:cs typeface="ＭＳ Ｐゴシック" pitchFamily="1" charset="-128"/>
        </a:defRPr>
      </a:lvl6pPr>
      <a:lvl7pPr marL="914400" algn="l" rtl="0" fontAlgn="base">
        <a:spcBef>
          <a:spcPct val="0"/>
        </a:spcBef>
        <a:spcAft>
          <a:spcPct val="0"/>
        </a:spcAft>
        <a:defRPr sz="4200">
          <a:solidFill>
            <a:srgbClr val="F9F9F9"/>
          </a:solidFill>
          <a:latin typeface="Constantia" pitchFamily="1" charset="0"/>
          <a:ea typeface="ＭＳ Ｐゴシック" pitchFamily="1" charset="-128"/>
          <a:cs typeface="ＭＳ Ｐゴシック" pitchFamily="1" charset="-128"/>
        </a:defRPr>
      </a:lvl7pPr>
      <a:lvl8pPr marL="1371600" algn="l" rtl="0" fontAlgn="base">
        <a:spcBef>
          <a:spcPct val="0"/>
        </a:spcBef>
        <a:spcAft>
          <a:spcPct val="0"/>
        </a:spcAft>
        <a:defRPr sz="4200">
          <a:solidFill>
            <a:srgbClr val="F9F9F9"/>
          </a:solidFill>
          <a:latin typeface="Constantia" pitchFamily="1" charset="0"/>
          <a:ea typeface="ＭＳ Ｐゴシック" pitchFamily="1" charset="-128"/>
          <a:cs typeface="ＭＳ Ｐゴシック" pitchFamily="1" charset="-128"/>
        </a:defRPr>
      </a:lvl8pPr>
      <a:lvl9pPr marL="1828800" algn="l" rtl="0" fontAlgn="base">
        <a:spcBef>
          <a:spcPct val="0"/>
        </a:spcBef>
        <a:spcAft>
          <a:spcPct val="0"/>
        </a:spcAft>
        <a:defRPr sz="4200">
          <a:solidFill>
            <a:srgbClr val="F9F9F9"/>
          </a:solidFill>
          <a:latin typeface="Constantia" pitchFamily="1" charset="0"/>
          <a:ea typeface="ＭＳ Ｐゴシック" pitchFamily="1" charset="-128"/>
          <a:cs typeface="ＭＳ Ｐゴシック" pitchFamily="1" charset="-128"/>
        </a:defRPr>
      </a:lvl9pPr>
    </p:titleStyle>
    <p:bodyStyle>
      <a:lvl1pPr marL="273050" indent="-273050" algn="l" rtl="0" eaLnBrk="0" fontAlgn="base" hangingPunct="0">
        <a:spcBef>
          <a:spcPts val="600"/>
        </a:spcBef>
        <a:spcAft>
          <a:spcPct val="0"/>
        </a:spcAft>
        <a:buClr>
          <a:schemeClr val="accent2"/>
        </a:buClr>
        <a:buSzPct val="85000"/>
        <a:buFont typeface="Wingdings 2" pitchFamily="2" charset="2"/>
        <a:buChar char=""/>
        <a:defRPr sz="2600" kern="1200">
          <a:solidFill>
            <a:schemeClr val="tx1"/>
          </a:solidFill>
          <a:latin typeface="+mn-lt"/>
          <a:ea typeface="ＭＳ Ｐゴシック" pitchFamily="1" charset="-128"/>
          <a:cs typeface="ＭＳ Ｐゴシック" pitchFamily="1" charset="-128"/>
        </a:defRPr>
      </a:lvl1pPr>
      <a:lvl2pPr marL="639763" indent="-273050" algn="l" rtl="0" eaLnBrk="0" fontAlgn="base" hangingPunct="0">
        <a:spcBef>
          <a:spcPts val="300"/>
        </a:spcBef>
        <a:spcAft>
          <a:spcPct val="0"/>
        </a:spcAft>
        <a:buClr>
          <a:srgbClr val="D6903D"/>
        </a:buClr>
        <a:buSzPct val="85000"/>
        <a:buFont typeface="Wingdings 2" pitchFamily="2" charset="2"/>
        <a:buChar char=""/>
        <a:defRPr sz="2400" kern="1200">
          <a:solidFill>
            <a:schemeClr val="tx2"/>
          </a:solidFill>
          <a:latin typeface="+mn-lt"/>
          <a:ea typeface="ＭＳ Ｐゴシック" pitchFamily="1" charset="-128"/>
          <a:cs typeface="ＭＳ Ｐゴシック" charset="-128"/>
        </a:defRPr>
      </a:lvl2pPr>
      <a:lvl3pPr marL="1004888" indent="-228600" algn="l" rtl="0" eaLnBrk="0" fontAlgn="base" hangingPunct="0">
        <a:spcBef>
          <a:spcPts val="300"/>
        </a:spcBef>
        <a:spcAft>
          <a:spcPct val="0"/>
        </a:spcAft>
        <a:buClr>
          <a:srgbClr val="B37732"/>
        </a:buClr>
        <a:buSzPct val="85000"/>
        <a:buFont typeface="Wingdings 2" pitchFamily="2" charset="2"/>
        <a:buChar char=""/>
        <a:defRPr sz="2100" kern="1200">
          <a:solidFill>
            <a:schemeClr val="tx1"/>
          </a:solidFill>
          <a:latin typeface="+mn-lt"/>
          <a:ea typeface="ＭＳ Ｐゴシック" pitchFamily="1" charset="-128"/>
          <a:cs typeface="ＭＳ Ｐゴシック" charset="-128"/>
        </a:defRPr>
      </a:lvl3pPr>
      <a:lvl4pPr marL="1279525" indent="-228600" algn="l" rtl="0" eaLnBrk="0" fontAlgn="base" hangingPunct="0">
        <a:spcBef>
          <a:spcPts val="300"/>
        </a:spcBef>
        <a:spcAft>
          <a:spcPct val="0"/>
        </a:spcAft>
        <a:buClr>
          <a:srgbClr val="D6903D"/>
        </a:buClr>
        <a:buSzPct val="85000"/>
        <a:buFont typeface="Wingdings 2" pitchFamily="2" charset="2"/>
        <a:buChar char=""/>
        <a:defRPr sz="1900" kern="1200">
          <a:solidFill>
            <a:schemeClr val="tx1"/>
          </a:solidFill>
          <a:latin typeface="+mn-lt"/>
          <a:ea typeface="ＭＳ Ｐゴシック" pitchFamily="1" charset="-128"/>
          <a:cs typeface="ＭＳ Ｐゴシック" charset="-128"/>
        </a:defRPr>
      </a:lvl4pPr>
      <a:lvl5pPr marL="1554163" indent="-228600" algn="l" rtl="0" eaLnBrk="0" fontAlgn="base" hangingPunct="0">
        <a:spcBef>
          <a:spcPts val="338"/>
        </a:spcBef>
        <a:spcAft>
          <a:spcPct val="0"/>
        </a:spcAft>
        <a:buClr>
          <a:srgbClr val="D6903D"/>
        </a:buClr>
        <a:buSzPct val="85000"/>
        <a:buFont typeface="Wingdings 2" pitchFamily="2" charset="2"/>
        <a:buChar char=""/>
        <a:defRPr sz="1600" kern="1200">
          <a:solidFill>
            <a:schemeClr val="tx1"/>
          </a:solidFill>
          <a:latin typeface="+mn-lt"/>
          <a:ea typeface="ＭＳ Ｐゴシック" pitchFamily="1" charset="-128"/>
          <a:cs typeface="ＭＳ Ｐゴシック" charset="-128"/>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heatlantic.com/magazine/archive/2012/03/how-your-cat-is-making-you-crazy/8873/"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iep.utm.edu/nat-epis/#SH1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lato.stanford.edu/entries/epistemology-naturaliz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iep.utm.edu/nat-epis/#SH1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5B9C22F-42CE-E84F-ACFD-560096E34B02}"/>
              </a:ext>
            </a:extLst>
          </p:cNvPr>
          <p:cNvSpPr>
            <a:spLocks noGrp="1"/>
          </p:cNvSpPr>
          <p:nvPr>
            <p:ph type="subTitle" idx="1"/>
          </p:nvPr>
        </p:nvSpPr>
        <p:spPr>
          <a:xfrm>
            <a:off x="457200" y="3700463"/>
            <a:ext cx="8305800" cy="1143000"/>
          </a:xfrm>
        </p:spPr>
        <p:txBody>
          <a:bodyPr/>
          <a:lstStyle/>
          <a:p>
            <a:pPr eaLnBrk="1" hangingPunct="1">
              <a:buFont typeface="Wingdings 2" charset="2"/>
              <a:buNone/>
              <a:defRPr/>
            </a:pPr>
            <a:r>
              <a:rPr lang="en-US" altLang="x-none">
                <a:ea typeface="ＭＳ Ｐゴシック" charset="-128"/>
              </a:rPr>
              <a:t>Western Worldview #2</a:t>
            </a:r>
          </a:p>
        </p:txBody>
      </p:sp>
      <p:sp>
        <p:nvSpPr>
          <p:cNvPr id="2" name="Title 1">
            <a:extLst>
              <a:ext uri="{FF2B5EF4-FFF2-40B4-BE49-F238E27FC236}">
                <a16:creationId xmlns:a16="http://schemas.microsoft.com/office/drawing/2014/main" id="{DBDAC267-67A4-0E49-9AF5-6390FD5A0A15}"/>
              </a:ext>
            </a:extLst>
          </p:cNvPr>
          <p:cNvSpPr>
            <a:spLocks noGrp="1"/>
          </p:cNvSpPr>
          <p:nvPr>
            <p:ph type="ctrTitle"/>
          </p:nvPr>
        </p:nvSpPr>
        <p:spPr/>
        <p:txBody>
          <a:bodyPr/>
          <a:lstStyle/>
          <a:p>
            <a:pPr eaLnBrk="1" fontAlgn="auto" hangingPunct="1">
              <a:spcAft>
                <a:spcPts val="0"/>
              </a:spcAft>
              <a:defRPr/>
            </a:pPr>
            <a:r>
              <a:rPr>
                <a:ea typeface="+mj-ea"/>
                <a:cs typeface="+mj-cs"/>
              </a:rPr>
              <a:t>Naturalized Epistemology</a:t>
            </a:r>
          </a:p>
        </p:txBody>
      </p:sp>
    </p:spTree>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1">
            <a:extLst>
              <a:ext uri="{FF2B5EF4-FFF2-40B4-BE49-F238E27FC236}">
                <a16:creationId xmlns:a16="http://schemas.microsoft.com/office/drawing/2014/main" id="{2AA755FA-82F9-CC4B-BF83-64CB27C0448B}"/>
              </a:ext>
            </a:extLst>
          </p:cNvPr>
          <p:cNvSpPr>
            <a:spLocks noGrp="1"/>
          </p:cNvSpPr>
          <p:nvPr>
            <p:ph idx="1"/>
          </p:nvPr>
        </p:nvSpPr>
        <p:spPr>
          <a:xfrm>
            <a:off x="457200" y="1524000"/>
            <a:ext cx="6821488" cy="5002213"/>
          </a:xfrm>
        </p:spPr>
        <p:txBody>
          <a:bodyPr/>
          <a:lstStyle/>
          <a:p>
            <a:pPr>
              <a:lnSpc>
                <a:spcPct val="80000"/>
              </a:lnSpc>
              <a:buFont typeface="Wingdings 2" pitchFamily="2" charset="2"/>
              <a:buNone/>
            </a:pPr>
            <a:r>
              <a:rPr lang="en-US" altLang="en-US" sz="2200">
                <a:ea typeface="ＭＳ Ｐゴシック" panose="020B0600070205080204" pitchFamily="34" charset="-128"/>
                <a:cs typeface="ＭＳ Ｐゴシック" panose="020B0600070205080204" pitchFamily="34" charset="-128"/>
              </a:rPr>
              <a:t>Consider</a:t>
            </a:r>
          </a:p>
          <a:p>
            <a:pPr algn="ctr">
              <a:lnSpc>
                <a:spcPct val="80000"/>
              </a:lnSpc>
              <a:buFont typeface="Wingdings 2" pitchFamily="2" charset="2"/>
              <a:buNone/>
            </a:pPr>
            <a:r>
              <a:rPr lang="en-US" altLang="en-US" sz="2200">
                <a:solidFill>
                  <a:srgbClr val="FF0000"/>
                </a:solidFill>
                <a:ea typeface="ＭＳ Ｐゴシック" panose="020B0600070205080204" pitchFamily="34" charset="-128"/>
                <a:cs typeface="ＭＳ Ｐゴシック" panose="020B0600070205080204" pitchFamily="34" charset="-128"/>
              </a:rPr>
              <a:t>A. The lights are on </a:t>
            </a:r>
            <a:r>
              <a:rPr lang="en-US" altLang="en-US" sz="2200">
                <a:solidFill>
                  <a:srgbClr val="FF0000"/>
                </a:solidFill>
                <a:ea typeface="ＭＳ Ｐゴシック" panose="020B0600070205080204" pitchFamily="34" charset="-128"/>
                <a:cs typeface="ＭＳ Ｐゴシック" panose="020B0600070205080204" pitchFamily="34" charset="-128"/>
                <a:sym typeface="Wingdings" pitchFamily="2" charset="2"/>
              </a:rPr>
              <a:t> B. My folks are home</a:t>
            </a:r>
          </a:p>
          <a:p>
            <a:pPr>
              <a:lnSpc>
                <a:spcPct val="80000"/>
              </a:lnSpc>
              <a:buFont typeface="Wingdings 2" pitchFamily="2" charset="2"/>
              <a:buNone/>
            </a:pPr>
            <a:endParaRPr lang="en-US" altLang="en-US" sz="2200">
              <a:ea typeface="ＭＳ Ｐゴシック" panose="020B0600070205080204" pitchFamily="34" charset="-128"/>
              <a:cs typeface="ＭＳ Ｐゴシック" panose="020B0600070205080204" pitchFamily="34" charset="-128"/>
              <a:sym typeface="Wingdings" pitchFamily="2" charset="2"/>
            </a:endParaRPr>
          </a:p>
          <a:p>
            <a:pPr>
              <a:lnSpc>
                <a:spcPct val="80000"/>
              </a:lnSpc>
              <a:buFont typeface="Wingdings 2" pitchFamily="2" charset="2"/>
              <a:buNone/>
            </a:pPr>
            <a:r>
              <a:rPr lang="en-US" altLang="en-US" sz="2200">
                <a:ea typeface="ＭＳ Ｐゴシック" panose="020B0600070205080204" pitchFamily="34" charset="-128"/>
                <a:cs typeface="ＭＳ Ｐゴシック" panose="020B0600070205080204" pitchFamily="34" charset="-128"/>
                <a:sym typeface="Wingdings" pitchFamily="2" charset="2"/>
              </a:rPr>
              <a:t>The old view was, </a:t>
            </a:r>
            <a:r>
              <a:rPr lang="en-US" altLang="en-US" sz="2200">
                <a:solidFill>
                  <a:srgbClr val="FF0000"/>
                </a:solidFill>
                <a:ea typeface="ＭＳ Ｐゴシック" panose="020B0600070205080204" pitchFamily="34" charset="-128"/>
                <a:cs typeface="ＭＳ Ｐゴシック" panose="020B0600070205080204" pitchFamily="34" charset="-128"/>
                <a:sym typeface="Wingdings" pitchFamily="2" charset="2"/>
              </a:rPr>
              <a:t>A</a:t>
            </a:r>
            <a:r>
              <a:rPr lang="en-US" altLang="en-US" sz="2200">
                <a:ea typeface="ＭＳ Ｐゴシック" panose="020B0600070205080204" pitchFamily="34" charset="-128"/>
                <a:cs typeface="ＭＳ Ｐゴシック" panose="020B0600070205080204" pitchFamily="34" charset="-128"/>
                <a:sym typeface="Wingdings" pitchFamily="2" charset="2"/>
              </a:rPr>
              <a:t> justifies </a:t>
            </a:r>
            <a:r>
              <a:rPr lang="en-US" altLang="en-US" sz="2200">
                <a:solidFill>
                  <a:srgbClr val="FF0000"/>
                </a:solidFill>
                <a:ea typeface="ＭＳ Ｐゴシック" panose="020B0600070205080204" pitchFamily="34" charset="-128"/>
                <a:cs typeface="ＭＳ Ｐゴシック" panose="020B0600070205080204" pitchFamily="34" charset="-128"/>
                <a:sym typeface="Wingdings" pitchFamily="2" charset="2"/>
              </a:rPr>
              <a:t>B</a:t>
            </a:r>
            <a:r>
              <a:rPr lang="en-US" altLang="en-US" sz="2200">
                <a:ea typeface="ＭＳ Ｐゴシック" panose="020B0600070205080204" pitchFamily="34" charset="-128"/>
                <a:cs typeface="ＭＳ Ｐゴシック" panose="020B0600070205080204" pitchFamily="34" charset="-128"/>
                <a:sym typeface="Wingdings" pitchFamily="2" charset="2"/>
              </a:rPr>
              <a:t> because the person reasoning this way remembers that A has led to B regularly.</a:t>
            </a:r>
          </a:p>
          <a:p>
            <a:pPr>
              <a:lnSpc>
                <a:spcPct val="80000"/>
              </a:lnSpc>
              <a:buFont typeface="Wingdings 2" pitchFamily="2" charset="2"/>
              <a:buNone/>
            </a:pPr>
            <a:endParaRPr lang="en-US" altLang="en-US" sz="2200">
              <a:ea typeface="ＭＳ Ｐゴシック" panose="020B0600070205080204" pitchFamily="34" charset="-128"/>
              <a:cs typeface="ＭＳ Ｐゴシック" panose="020B0600070205080204" pitchFamily="34" charset="-128"/>
              <a:sym typeface="Wingdings" pitchFamily="2" charset="2"/>
            </a:endParaRPr>
          </a:p>
          <a:p>
            <a:pPr>
              <a:lnSpc>
                <a:spcPct val="80000"/>
              </a:lnSpc>
              <a:buFont typeface="Wingdings 2" pitchFamily="2" charset="2"/>
              <a:buNone/>
            </a:pPr>
            <a:r>
              <a:rPr lang="en-US" altLang="en-US" sz="2200">
                <a:ea typeface="ＭＳ Ｐゴシック" panose="020B0600070205080204" pitchFamily="34" charset="-128"/>
                <a:cs typeface="ＭＳ Ｐゴシック" panose="020B0600070205080204" pitchFamily="34" charset="-128"/>
                <a:sym typeface="Wingdings" pitchFamily="2" charset="2"/>
              </a:rPr>
              <a:t>But, because of skepticism, relying on </a:t>
            </a:r>
            <a:r>
              <a:rPr lang="en-US" altLang="en-US" sz="2200" i="1">
                <a:ea typeface="ＭＳ Ｐゴシック" panose="020B0600070205080204" pitchFamily="34" charset="-128"/>
                <a:cs typeface="ＭＳ Ｐゴシック" panose="020B0600070205080204" pitchFamily="34" charset="-128"/>
                <a:sym typeface="Wingdings" pitchFamily="2" charset="2"/>
              </a:rPr>
              <a:t>internal</a:t>
            </a:r>
            <a:r>
              <a:rPr lang="en-US" altLang="en-US" sz="2200">
                <a:ea typeface="ＭＳ Ｐゴシック" panose="020B0600070205080204" pitchFamily="34" charset="-128"/>
                <a:cs typeface="ＭＳ Ｐゴシック" panose="020B0600070205080204" pitchFamily="34" charset="-128"/>
                <a:sym typeface="Wingdings" pitchFamily="2" charset="2"/>
              </a:rPr>
              <a:t> facts like memory is no good.</a:t>
            </a:r>
          </a:p>
          <a:p>
            <a:pPr>
              <a:lnSpc>
                <a:spcPct val="80000"/>
              </a:lnSpc>
              <a:buFont typeface="Wingdings 2" pitchFamily="2" charset="2"/>
              <a:buNone/>
            </a:pPr>
            <a:endParaRPr lang="en-US" altLang="en-US" sz="2200">
              <a:ea typeface="ＭＳ Ｐゴシック" panose="020B0600070205080204" pitchFamily="34" charset="-128"/>
              <a:cs typeface="ＭＳ Ｐゴシック" panose="020B0600070205080204" pitchFamily="34" charset="-128"/>
              <a:sym typeface="Wingdings" pitchFamily="2" charset="2"/>
            </a:endParaRPr>
          </a:p>
          <a:p>
            <a:pPr>
              <a:lnSpc>
                <a:spcPct val="80000"/>
              </a:lnSpc>
              <a:buFont typeface="Wingdings 2" pitchFamily="2" charset="2"/>
              <a:buNone/>
            </a:pPr>
            <a:r>
              <a:rPr lang="en-US" altLang="en-US" sz="2200">
                <a:ea typeface="ＭＳ Ｐゴシック" panose="020B0600070205080204" pitchFamily="34" charset="-128"/>
                <a:cs typeface="ＭＳ Ｐゴシック" panose="020B0600070205080204" pitchFamily="34" charset="-128"/>
                <a:sym typeface="Wingdings" pitchFamily="2" charset="2"/>
              </a:rPr>
              <a:t>The new view is, </a:t>
            </a:r>
            <a:r>
              <a:rPr lang="en-US" altLang="en-US" sz="2200">
                <a:solidFill>
                  <a:srgbClr val="FF0000"/>
                </a:solidFill>
                <a:ea typeface="ＭＳ Ｐゴシック" panose="020B0600070205080204" pitchFamily="34" charset="-128"/>
                <a:cs typeface="ＭＳ Ｐゴシック" panose="020B0600070205080204" pitchFamily="34" charset="-128"/>
                <a:sym typeface="Wingdings" pitchFamily="2" charset="2"/>
              </a:rPr>
              <a:t>A</a:t>
            </a:r>
            <a:r>
              <a:rPr lang="en-US" altLang="en-US" sz="2200">
                <a:ea typeface="ＭＳ Ｐゴシック" panose="020B0600070205080204" pitchFamily="34" charset="-128"/>
                <a:cs typeface="ＭＳ Ｐゴシック" panose="020B0600070205080204" pitchFamily="34" charset="-128"/>
                <a:sym typeface="Wingdings" pitchFamily="2" charset="2"/>
              </a:rPr>
              <a:t> justifies </a:t>
            </a:r>
            <a:r>
              <a:rPr lang="en-US" altLang="en-US" sz="2200">
                <a:solidFill>
                  <a:srgbClr val="FF0000"/>
                </a:solidFill>
                <a:ea typeface="ＭＳ Ｐゴシック" panose="020B0600070205080204" pitchFamily="34" charset="-128"/>
                <a:cs typeface="ＭＳ Ｐゴシック" panose="020B0600070205080204" pitchFamily="34" charset="-128"/>
                <a:sym typeface="Wingdings" pitchFamily="2" charset="2"/>
              </a:rPr>
              <a:t>B</a:t>
            </a:r>
            <a:r>
              <a:rPr lang="en-US" altLang="en-US" sz="2200">
                <a:ea typeface="ＭＳ Ｐゴシック" panose="020B0600070205080204" pitchFamily="34" charset="-128"/>
                <a:cs typeface="ＭＳ Ｐゴシック" panose="020B0600070205080204" pitchFamily="34" charset="-128"/>
                <a:sym typeface="Wingdings" pitchFamily="2" charset="2"/>
              </a:rPr>
              <a:t> because the person reasoning this way is relying on a reliable process.</a:t>
            </a:r>
          </a:p>
          <a:p>
            <a:pPr>
              <a:lnSpc>
                <a:spcPct val="80000"/>
              </a:lnSpc>
              <a:buFont typeface="Wingdings 2" pitchFamily="2" charset="2"/>
              <a:buNone/>
            </a:pPr>
            <a:endParaRPr lang="en-US" altLang="en-US" sz="2200">
              <a:ea typeface="ＭＳ Ｐゴシック" panose="020B0600070205080204" pitchFamily="34" charset="-128"/>
              <a:cs typeface="ＭＳ Ｐゴシック" panose="020B0600070205080204" pitchFamily="34" charset="-128"/>
              <a:sym typeface="Wingdings" pitchFamily="2" charset="2"/>
            </a:endParaRPr>
          </a:p>
          <a:p>
            <a:pPr>
              <a:lnSpc>
                <a:spcPct val="80000"/>
              </a:lnSpc>
              <a:buFont typeface="Wingdings 2" pitchFamily="2" charset="2"/>
              <a:buNone/>
            </a:pPr>
            <a:r>
              <a:rPr lang="en-US" altLang="en-US" sz="2200">
                <a:ea typeface="ＭＳ Ｐゴシック" panose="020B0600070205080204" pitchFamily="34" charset="-128"/>
                <a:cs typeface="ＭＳ Ｐゴシック" panose="020B0600070205080204" pitchFamily="34" charset="-128"/>
                <a:sym typeface="Wingdings" pitchFamily="2" charset="2"/>
              </a:rPr>
              <a:t>Now, because of skepticism, relying on </a:t>
            </a:r>
            <a:r>
              <a:rPr lang="en-US" altLang="en-US" sz="2200" i="1">
                <a:ea typeface="ＭＳ Ｐゴシック" panose="020B0600070205080204" pitchFamily="34" charset="-128"/>
                <a:cs typeface="ＭＳ Ｐゴシック" panose="020B0600070205080204" pitchFamily="34" charset="-128"/>
                <a:sym typeface="Wingdings" pitchFamily="2" charset="2"/>
              </a:rPr>
              <a:t>external</a:t>
            </a:r>
            <a:r>
              <a:rPr lang="en-US" altLang="en-US" sz="2200">
                <a:ea typeface="ＭＳ Ｐゴシック" panose="020B0600070205080204" pitchFamily="34" charset="-128"/>
                <a:cs typeface="ＭＳ Ｐゴシック" panose="020B0600070205080204" pitchFamily="34" charset="-128"/>
                <a:sym typeface="Wingdings" pitchFamily="2" charset="2"/>
              </a:rPr>
              <a:t> facts like statistical correlations is required.</a:t>
            </a:r>
            <a:endParaRPr lang="en-US" altLang="en-US" sz="2200">
              <a:ea typeface="ＭＳ Ｐゴシック" panose="020B0600070205080204" pitchFamily="34" charset="-128"/>
              <a:cs typeface="ＭＳ Ｐゴシック" panose="020B0600070205080204" pitchFamily="34" charset="-128"/>
            </a:endParaRPr>
          </a:p>
        </p:txBody>
      </p:sp>
      <p:sp>
        <p:nvSpPr>
          <p:cNvPr id="3" name="Title 2">
            <a:extLst>
              <a:ext uri="{FF2B5EF4-FFF2-40B4-BE49-F238E27FC236}">
                <a16:creationId xmlns:a16="http://schemas.microsoft.com/office/drawing/2014/main" id="{3BA7A240-CF2E-FC4F-9031-2B303AE35ED0}"/>
              </a:ext>
            </a:extLst>
          </p:cNvPr>
          <p:cNvSpPr>
            <a:spLocks noGrp="1"/>
          </p:cNvSpPr>
          <p:nvPr>
            <p:ph type="title"/>
          </p:nvPr>
        </p:nvSpPr>
        <p:spPr/>
        <p:txBody>
          <a:bodyPr/>
          <a:lstStyle/>
          <a:p>
            <a:pPr>
              <a:defRPr/>
            </a:pPr>
            <a:r>
              <a:t>Reliabilism, a form of Externalism</a:t>
            </a:r>
          </a:p>
        </p:txBody>
      </p:sp>
      <p:pic>
        <p:nvPicPr>
          <p:cNvPr id="4" name="Picture 3">
            <a:extLst>
              <a:ext uri="{FF2B5EF4-FFF2-40B4-BE49-F238E27FC236}">
                <a16:creationId xmlns:a16="http://schemas.microsoft.com/office/drawing/2014/main" id="{A8E634BE-9A42-BD40-BCA8-05FA73D1A2B8}"/>
              </a:ext>
            </a:extLst>
          </p:cNvPr>
          <p:cNvPicPr>
            <a:picLocks noChangeAspect="1"/>
          </p:cNvPicPr>
          <p:nvPr/>
        </p:nvPicPr>
        <p:blipFill>
          <a:blip r:embed="rId2"/>
          <a:stretch>
            <a:fillRect/>
          </a:stretch>
        </p:blipFill>
        <p:spPr>
          <a:xfrm>
            <a:off x="7279283" y="1523999"/>
            <a:ext cx="1407517" cy="1416314"/>
          </a:xfrm>
          <a:prstGeom prst="rect">
            <a:avLst/>
          </a:prstGeom>
          <a:solidFill>
            <a:srgbClr val="FFFFFF">
              <a:shade val="85000"/>
            </a:srgbClr>
          </a:solidFill>
          <a:ln w="57150" cap="sq" cmpd="sng">
            <a:solidFill>
              <a:srgbClr val="800000"/>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sp>
        <p:nvSpPr>
          <p:cNvPr id="25604" name="Slide Number Placeholder 4">
            <a:extLst>
              <a:ext uri="{FF2B5EF4-FFF2-40B4-BE49-F238E27FC236}">
                <a16:creationId xmlns:a16="http://schemas.microsoft.com/office/drawing/2014/main" id="{1EF7C18A-5946-CC4B-8AF8-5029688242E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6F27CB2C-E3D2-9246-A890-5F7FAAA6E64E}" type="slidenum">
              <a:rPr lang="en-US" altLang="en-US" sz="1600" smtClean="0">
                <a:solidFill>
                  <a:schemeClr val="tx2"/>
                </a:solidFill>
              </a:rPr>
              <a:pPr>
                <a:spcBef>
                  <a:spcPct val="0"/>
                </a:spcBef>
                <a:buClrTx/>
                <a:buSzTx/>
                <a:buFontTx/>
                <a:buNone/>
              </a:pPr>
              <a:t>10</a:t>
            </a:fld>
            <a:endParaRPr lang="en-US" altLang="en-US" sz="1600">
              <a:solidFill>
                <a:schemeClr val="tx2"/>
              </a:solidFill>
            </a:endParaRPr>
          </a:p>
        </p:txBody>
      </p:sp>
    </p:spTree>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a:extLst>
              <a:ext uri="{FF2B5EF4-FFF2-40B4-BE49-F238E27FC236}">
                <a16:creationId xmlns:a16="http://schemas.microsoft.com/office/drawing/2014/main" id="{3355D016-96EF-C046-9964-26868F2D7398}"/>
              </a:ext>
            </a:extLst>
          </p:cNvPr>
          <p:cNvSpPr>
            <a:spLocks noGrp="1"/>
          </p:cNvSpPr>
          <p:nvPr>
            <p:ph idx="1"/>
          </p:nvPr>
        </p:nvSpPr>
        <p:spPr>
          <a:xfrm>
            <a:off x="457200" y="1524000"/>
            <a:ext cx="7075488" cy="5002213"/>
          </a:xfrm>
        </p:spPr>
        <p:txBody>
          <a:bodyPr/>
          <a:lstStyle/>
          <a:p>
            <a:pPr>
              <a:lnSpc>
                <a:spcPct val="90000"/>
              </a:lnSpc>
              <a:buFont typeface="Wingdings 2" pitchFamily="2" charset="2"/>
              <a:buNone/>
            </a:pPr>
            <a:r>
              <a:rPr lang="en-US" altLang="en-US" sz="2400">
                <a:ea typeface="ＭＳ Ｐゴシック" panose="020B0600070205080204" pitchFamily="34" charset="-128"/>
                <a:cs typeface="ＭＳ Ｐゴシック" panose="020B0600070205080204" pitchFamily="34" charset="-128"/>
              </a:rPr>
              <a:t>Consider</a:t>
            </a:r>
          </a:p>
          <a:p>
            <a:pPr algn="ctr">
              <a:lnSpc>
                <a:spcPct val="90000"/>
              </a:lnSpc>
              <a:buFont typeface="Wingdings 2" pitchFamily="2" charset="2"/>
              <a:buNone/>
            </a:pPr>
            <a:r>
              <a:rPr lang="en-US" altLang="en-US" sz="2400">
                <a:solidFill>
                  <a:srgbClr val="FF0000"/>
                </a:solidFill>
                <a:ea typeface="ＭＳ Ｐゴシック" panose="020B0600070205080204" pitchFamily="34" charset="-128"/>
                <a:cs typeface="ＭＳ Ｐゴシック" panose="020B0600070205080204" pitchFamily="34" charset="-128"/>
              </a:rPr>
              <a:t>A. The lights are on </a:t>
            </a:r>
            <a:r>
              <a:rPr lang="en-US" altLang="en-US" sz="2400">
                <a:solidFill>
                  <a:srgbClr val="FF0000"/>
                </a:solidFill>
                <a:ea typeface="ＭＳ Ｐゴシック" panose="020B0600070205080204" pitchFamily="34" charset="-128"/>
                <a:cs typeface="ＭＳ Ｐゴシック" panose="020B0600070205080204" pitchFamily="34" charset="-128"/>
                <a:sym typeface="Wingdings" pitchFamily="2" charset="2"/>
              </a:rPr>
              <a:t> B. My folks are home</a:t>
            </a:r>
          </a:p>
          <a:p>
            <a:pPr>
              <a:lnSpc>
                <a:spcPct val="90000"/>
              </a:lnSpc>
              <a:buFont typeface="Wingdings 2" pitchFamily="2" charset="2"/>
              <a:buNone/>
            </a:pPr>
            <a:endParaRPr lang="en-US" altLang="en-US" sz="2400">
              <a:ea typeface="ＭＳ Ｐゴシック" panose="020B0600070205080204" pitchFamily="34" charset="-128"/>
              <a:cs typeface="ＭＳ Ｐゴシック" panose="020B0600070205080204" pitchFamily="34" charset="-128"/>
              <a:sym typeface="Wingdings" pitchFamily="2" charset="2"/>
            </a:endParaRPr>
          </a:p>
          <a:p>
            <a:pPr>
              <a:lnSpc>
                <a:spcPct val="90000"/>
              </a:lnSpc>
              <a:buFont typeface="Wingdings 2" pitchFamily="2" charset="2"/>
              <a:buNone/>
            </a:pPr>
            <a:r>
              <a:rPr lang="en-US" altLang="en-US" sz="2400">
                <a:ea typeface="ＭＳ Ｐゴシック" panose="020B0600070205080204" pitchFamily="34" charset="-128"/>
                <a:cs typeface="ＭＳ Ｐゴシック" panose="020B0600070205080204" pitchFamily="34" charset="-128"/>
                <a:sym typeface="Wingdings" pitchFamily="2" charset="2"/>
              </a:rPr>
              <a:t>So, on externalism, a person is justified in believing B based on A when a </a:t>
            </a:r>
            <a:r>
              <a:rPr lang="en-US" altLang="en-US" sz="2400" i="1">
                <a:ea typeface="ＭＳ Ｐゴシック" panose="020B0600070205080204" pitchFamily="34" charset="-128"/>
                <a:cs typeface="ＭＳ Ｐゴシック" panose="020B0600070205080204" pitchFamily="34" charset="-128"/>
                <a:sym typeface="Wingdings" pitchFamily="2" charset="2"/>
              </a:rPr>
              <a:t>reliable process</a:t>
            </a:r>
            <a:r>
              <a:rPr lang="en-US" altLang="en-US" sz="2400">
                <a:ea typeface="ＭＳ Ｐゴシック" panose="020B0600070205080204" pitchFamily="34" charset="-128"/>
                <a:cs typeface="ＭＳ Ｐゴシック" panose="020B0600070205080204" pitchFamily="34" charset="-128"/>
                <a:sym typeface="Wingdings" pitchFamily="2" charset="2"/>
              </a:rPr>
              <a:t> caused her to believe B when she considered A.</a:t>
            </a:r>
          </a:p>
          <a:p>
            <a:pPr>
              <a:lnSpc>
                <a:spcPct val="90000"/>
              </a:lnSpc>
              <a:buFont typeface="Wingdings 2" pitchFamily="2" charset="2"/>
              <a:buNone/>
            </a:pPr>
            <a:endParaRPr lang="en-US" altLang="en-US" sz="2400">
              <a:ea typeface="ＭＳ Ｐゴシック" panose="020B0600070205080204" pitchFamily="34" charset="-128"/>
              <a:cs typeface="ＭＳ Ｐゴシック" panose="020B0600070205080204" pitchFamily="34" charset="-128"/>
              <a:sym typeface="Wingdings" pitchFamily="2" charset="2"/>
            </a:endParaRPr>
          </a:p>
          <a:p>
            <a:pPr>
              <a:lnSpc>
                <a:spcPct val="90000"/>
              </a:lnSpc>
              <a:buFont typeface="Wingdings 2" pitchFamily="2" charset="2"/>
              <a:buNone/>
            </a:pPr>
            <a:r>
              <a:rPr lang="en-US" altLang="en-US" sz="2400">
                <a:ea typeface="ＭＳ Ｐゴシック" panose="020B0600070205080204" pitchFamily="34" charset="-128"/>
                <a:cs typeface="ＭＳ Ｐゴシック" panose="020B0600070205080204" pitchFamily="34" charset="-128"/>
                <a:sym typeface="Wingdings" pitchFamily="2" charset="2"/>
              </a:rPr>
              <a:t>Questions for Goldman:</a:t>
            </a:r>
          </a:p>
          <a:p>
            <a:pPr>
              <a:lnSpc>
                <a:spcPct val="90000"/>
              </a:lnSpc>
              <a:buFont typeface="Wingdings 2" pitchFamily="2" charset="2"/>
              <a:buNone/>
            </a:pPr>
            <a:r>
              <a:rPr lang="en-US" altLang="en-US" sz="2400">
                <a:ea typeface="ＭＳ Ｐゴシック" panose="020B0600070205080204" pitchFamily="34" charset="-128"/>
                <a:cs typeface="ＭＳ Ｐゴシック" panose="020B0600070205080204" pitchFamily="34" charset="-128"/>
                <a:sym typeface="Wingdings" pitchFamily="2" charset="2"/>
              </a:rPr>
              <a:t>Does she need to know what the reliable process is?</a:t>
            </a:r>
          </a:p>
          <a:p>
            <a:pPr>
              <a:lnSpc>
                <a:spcPct val="90000"/>
              </a:lnSpc>
              <a:buFont typeface="Wingdings 2" pitchFamily="2" charset="2"/>
              <a:buNone/>
            </a:pPr>
            <a:r>
              <a:rPr lang="en-US" altLang="en-US" sz="2400">
                <a:ea typeface="ＭＳ Ｐゴシック" panose="020B0600070205080204" pitchFamily="34" charset="-128"/>
                <a:cs typeface="ＭＳ Ｐゴシック" panose="020B0600070205080204" pitchFamily="34" charset="-128"/>
                <a:sym typeface="Wingdings" pitchFamily="2" charset="2"/>
              </a:rPr>
              <a:t>Does she need to know the process is reliable?</a:t>
            </a:r>
          </a:p>
          <a:p>
            <a:pPr>
              <a:lnSpc>
                <a:spcPct val="90000"/>
              </a:lnSpc>
              <a:buFont typeface="Wingdings 2" pitchFamily="2" charset="2"/>
              <a:buNone/>
            </a:pPr>
            <a:r>
              <a:rPr lang="en-US" altLang="en-US" sz="2400">
                <a:ea typeface="ＭＳ Ｐゴシック" panose="020B0600070205080204" pitchFamily="34" charset="-128"/>
                <a:cs typeface="ＭＳ Ｐゴシック" panose="020B0600070205080204" pitchFamily="34" charset="-128"/>
                <a:sym typeface="Wingdings" pitchFamily="2" charset="2"/>
              </a:rPr>
              <a:t>Does she need to know the reliable process was established by a reliable process?</a:t>
            </a:r>
          </a:p>
        </p:txBody>
      </p:sp>
      <p:sp>
        <p:nvSpPr>
          <p:cNvPr id="3" name="Title 2">
            <a:extLst>
              <a:ext uri="{FF2B5EF4-FFF2-40B4-BE49-F238E27FC236}">
                <a16:creationId xmlns:a16="http://schemas.microsoft.com/office/drawing/2014/main" id="{96A05ED7-31F7-C64A-9ACC-6762CCD1A2F1}"/>
              </a:ext>
            </a:extLst>
          </p:cNvPr>
          <p:cNvSpPr>
            <a:spLocks noGrp="1"/>
          </p:cNvSpPr>
          <p:nvPr>
            <p:ph type="title"/>
          </p:nvPr>
        </p:nvSpPr>
        <p:spPr/>
        <p:txBody>
          <a:bodyPr/>
          <a:lstStyle/>
          <a:p>
            <a:pPr>
              <a:defRPr/>
            </a:pPr>
            <a:r>
              <a:t>Reliabilism, a form of Externalism</a:t>
            </a:r>
          </a:p>
        </p:txBody>
      </p:sp>
      <p:pic>
        <p:nvPicPr>
          <p:cNvPr id="4" name="Picture 3">
            <a:extLst>
              <a:ext uri="{FF2B5EF4-FFF2-40B4-BE49-F238E27FC236}">
                <a16:creationId xmlns:a16="http://schemas.microsoft.com/office/drawing/2014/main" id="{F467DF8A-A0AA-FA46-83C6-11C52F1C27AE}"/>
              </a:ext>
            </a:extLst>
          </p:cNvPr>
          <p:cNvPicPr>
            <a:picLocks noChangeAspect="1"/>
          </p:cNvPicPr>
          <p:nvPr/>
        </p:nvPicPr>
        <p:blipFill>
          <a:blip r:embed="rId2"/>
          <a:stretch>
            <a:fillRect/>
          </a:stretch>
        </p:blipFill>
        <p:spPr>
          <a:xfrm>
            <a:off x="7279283" y="1371600"/>
            <a:ext cx="1407517" cy="1416314"/>
          </a:xfrm>
          <a:prstGeom prst="rect">
            <a:avLst/>
          </a:prstGeom>
          <a:solidFill>
            <a:srgbClr val="FFFFFF">
              <a:shade val="85000"/>
            </a:srgbClr>
          </a:solidFill>
          <a:ln w="57150" cap="sq" cmpd="sng">
            <a:solidFill>
              <a:srgbClr val="800000"/>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sp>
        <p:nvSpPr>
          <p:cNvPr id="26628" name="Slide Number Placeholder 4">
            <a:extLst>
              <a:ext uri="{FF2B5EF4-FFF2-40B4-BE49-F238E27FC236}">
                <a16:creationId xmlns:a16="http://schemas.microsoft.com/office/drawing/2014/main" id="{D1313FD3-08B9-CC4E-9A0B-1A795394B8A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7ED10EB1-CE50-D446-9F9D-7299CAA46883}" type="slidenum">
              <a:rPr lang="en-US" altLang="en-US" sz="1600" smtClean="0">
                <a:solidFill>
                  <a:schemeClr val="tx2"/>
                </a:solidFill>
              </a:rPr>
              <a:pPr>
                <a:spcBef>
                  <a:spcPct val="0"/>
                </a:spcBef>
                <a:buClrTx/>
                <a:buSzTx/>
                <a:buFontTx/>
                <a:buNone/>
              </a:pPr>
              <a:t>11</a:t>
            </a:fld>
            <a:endParaRPr lang="en-US" altLang="en-US" sz="1600">
              <a:solidFill>
                <a:schemeClr val="tx2"/>
              </a:solidFill>
            </a:endParaRPr>
          </a:p>
        </p:txBody>
      </p:sp>
    </p:spTree>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1">
            <a:extLst>
              <a:ext uri="{FF2B5EF4-FFF2-40B4-BE49-F238E27FC236}">
                <a16:creationId xmlns:a16="http://schemas.microsoft.com/office/drawing/2014/main" id="{9C3ACECC-8594-8D4F-B37F-CCEDFC970B13}"/>
              </a:ext>
            </a:extLst>
          </p:cNvPr>
          <p:cNvSpPr>
            <a:spLocks noGrp="1"/>
          </p:cNvSpPr>
          <p:nvPr>
            <p:ph idx="1"/>
          </p:nvPr>
        </p:nvSpPr>
        <p:spPr>
          <a:xfrm>
            <a:off x="457200" y="1524000"/>
            <a:ext cx="7075488" cy="5002213"/>
          </a:xfrm>
        </p:spPr>
        <p:txBody>
          <a:bodyPr/>
          <a:lstStyle/>
          <a:p>
            <a:pPr>
              <a:lnSpc>
                <a:spcPct val="80000"/>
              </a:lnSpc>
              <a:buFont typeface="Wingdings 2" pitchFamily="2" charset="2"/>
              <a:buNone/>
            </a:pPr>
            <a:r>
              <a:rPr lang="en-US" altLang="en-US" sz="1800">
                <a:ea typeface="ＭＳ Ｐゴシック" panose="020B0600070205080204" pitchFamily="34" charset="-128"/>
                <a:cs typeface="ＭＳ Ｐゴシック" panose="020B0600070205080204" pitchFamily="34" charset="-128"/>
              </a:rPr>
              <a:t>Consider</a:t>
            </a:r>
          </a:p>
          <a:p>
            <a:pPr algn="ctr">
              <a:lnSpc>
                <a:spcPct val="80000"/>
              </a:lnSpc>
              <a:buFont typeface="Wingdings 2" pitchFamily="2" charset="2"/>
              <a:buNone/>
            </a:pPr>
            <a:r>
              <a:rPr lang="en-US" altLang="en-US" sz="1800">
                <a:solidFill>
                  <a:srgbClr val="FF0000"/>
                </a:solidFill>
                <a:ea typeface="ＭＳ Ｐゴシック" panose="020B0600070205080204" pitchFamily="34" charset="-128"/>
                <a:cs typeface="ＭＳ Ｐゴシック" panose="020B0600070205080204" pitchFamily="34" charset="-128"/>
              </a:rPr>
              <a:t>A. The lights are on </a:t>
            </a:r>
            <a:r>
              <a:rPr lang="en-US" altLang="en-US" sz="1800">
                <a:solidFill>
                  <a:srgbClr val="FF0000"/>
                </a:solidFill>
                <a:ea typeface="ＭＳ Ｐゴシック" panose="020B0600070205080204" pitchFamily="34" charset="-128"/>
                <a:cs typeface="ＭＳ Ｐゴシック" panose="020B0600070205080204" pitchFamily="34" charset="-128"/>
                <a:sym typeface="Wingdings" pitchFamily="2" charset="2"/>
              </a:rPr>
              <a:t> B. My folks are home</a:t>
            </a:r>
          </a:p>
          <a:p>
            <a:pPr>
              <a:lnSpc>
                <a:spcPct val="80000"/>
              </a:lnSpc>
              <a:buFont typeface="Wingdings 2" pitchFamily="2" charset="2"/>
              <a:buNone/>
            </a:pPr>
            <a:endParaRPr lang="en-US" altLang="en-US" sz="1800">
              <a:ea typeface="ＭＳ Ｐゴシック" panose="020B0600070205080204" pitchFamily="34" charset="-128"/>
              <a:cs typeface="ＭＳ Ｐゴシック" panose="020B0600070205080204" pitchFamily="34" charset="-128"/>
              <a:sym typeface="Wingdings" pitchFamily="2" charset="2"/>
            </a:endParaRPr>
          </a:p>
          <a:p>
            <a:pPr>
              <a:lnSpc>
                <a:spcPct val="80000"/>
              </a:lnSpc>
              <a:buFont typeface="Wingdings 2" pitchFamily="2" charset="2"/>
              <a:buNone/>
            </a:pPr>
            <a:r>
              <a:rPr lang="en-US" altLang="en-US" sz="1800">
                <a:ea typeface="ＭＳ Ｐゴシック" panose="020B0600070205080204" pitchFamily="34" charset="-128"/>
                <a:cs typeface="ＭＳ Ｐゴシック" panose="020B0600070205080204" pitchFamily="34" charset="-128"/>
                <a:sym typeface="Wingdings" pitchFamily="2" charset="2"/>
              </a:rPr>
              <a:t>For Goldman, the answer to all those questions is, </a:t>
            </a:r>
            <a:r>
              <a:rPr lang="en-US" altLang="en-US" sz="1800" i="1">
                <a:ea typeface="ＭＳ Ｐゴシック" panose="020B0600070205080204" pitchFamily="34" charset="-128"/>
                <a:cs typeface="ＭＳ Ｐゴシック" panose="020B0600070205080204" pitchFamily="34" charset="-128"/>
                <a:sym typeface="Wingdings" pitchFamily="2" charset="2"/>
              </a:rPr>
              <a:t>no</a:t>
            </a:r>
            <a:r>
              <a:rPr lang="en-US" altLang="en-US" sz="1800">
                <a:ea typeface="ＭＳ Ｐゴシック" panose="020B0600070205080204" pitchFamily="34" charset="-128"/>
                <a:cs typeface="ＭＳ Ｐゴシック" panose="020B0600070205080204" pitchFamily="34" charset="-128"/>
                <a:sym typeface="Wingdings" pitchFamily="2" charset="2"/>
              </a:rPr>
              <a:t>.</a:t>
            </a:r>
          </a:p>
          <a:p>
            <a:pPr>
              <a:lnSpc>
                <a:spcPct val="80000"/>
              </a:lnSpc>
              <a:buFont typeface="Wingdings 2" pitchFamily="2" charset="2"/>
              <a:buNone/>
            </a:pPr>
            <a:endParaRPr lang="en-US" altLang="en-US" sz="1800">
              <a:ea typeface="ＭＳ Ｐゴシック" panose="020B0600070205080204" pitchFamily="34" charset="-128"/>
              <a:cs typeface="ＭＳ Ｐゴシック" panose="020B0600070205080204" pitchFamily="34" charset="-128"/>
              <a:sym typeface="Wingdings" pitchFamily="2" charset="2"/>
            </a:endParaRPr>
          </a:p>
          <a:p>
            <a:pPr>
              <a:lnSpc>
                <a:spcPct val="80000"/>
              </a:lnSpc>
              <a:buFont typeface="Wingdings 2" pitchFamily="2" charset="2"/>
              <a:buNone/>
            </a:pPr>
            <a:r>
              <a:rPr lang="en-US" altLang="en-US" sz="1800">
                <a:ea typeface="ＭＳ Ｐゴシック" panose="020B0600070205080204" pitchFamily="34" charset="-128"/>
                <a:cs typeface="ＭＳ Ｐゴシック" panose="020B0600070205080204" pitchFamily="34" charset="-128"/>
                <a:sym typeface="Wingdings" pitchFamily="2" charset="2"/>
              </a:rPr>
              <a:t>But, this is just what you would expect if you think epistemology should be wedded to science. Science tells our parent predictor whether her beliefs are formed reliably. It is up to science to discover whether her psychological processes are reliable, and so whether she knows or is justified in believing something.</a:t>
            </a:r>
          </a:p>
          <a:p>
            <a:pPr>
              <a:lnSpc>
                <a:spcPct val="80000"/>
              </a:lnSpc>
              <a:buFont typeface="Wingdings 2" pitchFamily="2" charset="2"/>
              <a:buNone/>
            </a:pPr>
            <a:endParaRPr lang="en-US" altLang="en-US" sz="1800">
              <a:ea typeface="ＭＳ Ｐゴシック" panose="020B0600070205080204" pitchFamily="34" charset="-128"/>
              <a:cs typeface="ＭＳ Ｐゴシック" panose="020B0600070205080204" pitchFamily="34" charset="-128"/>
              <a:sym typeface="Wingdings" pitchFamily="2" charset="2"/>
            </a:endParaRPr>
          </a:p>
          <a:p>
            <a:pPr>
              <a:lnSpc>
                <a:spcPct val="80000"/>
              </a:lnSpc>
              <a:buFont typeface="Wingdings 2" pitchFamily="2" charset="2"/>
              <a:buNone/>
            </a:pPr>
            <a:r>
              <a:rPr lang="en-US" altLang="en-US" sz="1800">
                <a:ea typeface="ＭＳ Ｐゴシック" panose="020B0600070205080204" pitchFamily="34" charset="-128"/>
                <a:cs typeface="ＭＳ Ｐゴシック" panose="020B0600070205080204" pitchFamily="34" charset="-128"/>
                <a:sym typeface="Wingdings" pitchFamily="2" charset="2"/>
              </a:rPr>
              <a:t>Science will examine:</a:t>
            </a:r>
          </a:p>
          <a:p>
            <a:pPr lvl="1">
              <a:lnSpc>
                <a:spcPct val="80000"/>
              </a:lnSpc>
            </a:pPr>
            <a:r>
              <a:rPr lang="en-US" altLang="en-US" sz="1700">
                <a:solidFill>
                  <a:srgbClr val="FF6600"/>
                </a:solidFill>
                <a:ea typeface="ＭＳ Ｐゴシック" panose="020B0600070205080204" pitchFamily="34" charset="-128"/>
                <a:cs typeface="ＭＳ Ｐゴシック" panose="020B0600070205080204" pitchFamily="34" charset="-128"/>
                <a:sym typeface="Wingdings" pitchFamily="2" charset="2"/>
              </a:rPr>
              <a:t>memory (researchers trust their own memories to test the memories of others, whom they assume exist)</a:t>
            </a:r>
          </a:p>
          <a:p>
            <a:pPr lvl="1">
              <a:lnSpc>
                <a:spcPct val="80000"/>
              </a:lnSpc>
            </a:pPr>
            <a:r>
              <a:rPr lang="en-US" altLang="en-US" sz="1700">
                <a:solidFill>
                  <a:srgbClr val="FF6600"/>
                </a:solidFill>
                <a:ea typeface="ＭＳ Ｐゴシック" panose="020B0600070205080204" pitchFamily="34" charset="-128"/>
                <a:cs typeface="ＭＳ Ｐゴシック" panose="020B0600070205080204" pitchFamily="34" charset="-128"/>
                <a:sym typeface="Wingdings" pitchFamily="2" charset="2"/>
              </a:rPr>
              <a:t>inductive reasoning (researchers test the reliability of predictions, relying on their own memories and predictions of others, whom they assume exist)</a:t>
            </a:r>
          </a:p>
          <a:p>
            <a:pPr lvl="1">
              <a:lnSpc>
                <a:spcPct val="80000"/>
              </a:lnSpc>
            </a:pPr>
            <a:r>
              <a:rPr lang="en-US" altLang="en-US" sz="1700">
                <a:solidFill>
                  <a:srgbClr val="FF6600"/>
                </a:solidFill>
                <a:ea typeface="ＭＳ Ｐゴシック" panose="020B0600070205080204" pitchFamily="34" charset="-128"/>
                <a:cs typeface="ＭＳ Ｐゴシック" panose="020B0600070205080204" pitchFamily="34" charset="-128"/>
                <a:sym typeface="Wingdings" pitchFamily="2" charset="2"/>
              </a:rPr>
              <a:t>and so on…</a:t>
            </a:r>
          </a:p>
          <a:p>
            <a:pPr>
              <a:lnSpc>
                <a:spcPct val="80000"/>
              </a:lnSpc>
              <a:buFont typeface="Wingdings 2" pitchFamily="2" charset="2"/>
              <a:buNone/>
            </a:pPr>
            <a:endParaRPr lang="en-US" altLang="en-US" sz="1800">
              <a:ea typeface="ＭＳ Ｐゴシック" panose="020B0600070205080204" pitchFamily="34" charset="-128"/>
              <a:cs typeface="ＭＳ Ｐゴシック" panose="020B0600070205080204" pitchFamily="34" charset="-128"/>
              <a:sym typeface="Wingdings" pitchFamily="2" charset="2"/>
            </a:endParaRPr>
          </a:p>
          <a:p>
            <a:pPr>
              <a:lnSpc>
                <a:spcPct val="80000"/>
              </a:lnSpc>
              <a:buFont typeface="Wingdings 2" pitchFamily="2" charset="2"/>
              <a:buNone/>
            </a:pPr>
            <a:endParaRPr lang="en-US" altLang="en-US" sz="1800">
              <a:ea typeface="ＭＳ Ｐゴシック" panose="020B0600070205080204" pitchFamily="34" charset="-128"/>
              <a:cs typeface="ＭＳ Ｐゴシック" panose="020B0600070205080204" pitchFamily="34" charset="-128"/>
              <a:sym typeface="Wingdings" pitchFamily="2" charset="2"/>
            </a:endParaRPr>
          </a:p>
        </p:txBody>
      </p:sp>
      <p:sp>
        <p:nvSpPr>
          <p:cNvPr id="3" name="Title 2">
            <a:extLst>
              <a:ext uri="{FF2B5EF4-FFF2-40B4-BE49-F238E27FC236}">
                <a16:creationId xmlns:a16="http://schemas.microsoft.com/office/drawing/2014/main" id="{8998A9CD-4FFC-4144-8A17-43258E0D9411}"/>
              </a:ext>
            </a:extLst>
          </p:cNvPr>
          <p:cNvSpPr>
            <a:spLocks noGrp="1"/>
          </p:cNvSpPr>
          <p:nvPr>
            <p:ph type="title"/>
          </p:nvPr>
        </p:nvSpPr>
        <p:spPr/>
        <p:txBody>
          <a:bodyPr/>
          <a:lstStyle/>
          <a:p>
            <a:pPr>
              <a:defRPr/>
            </a:pPr>
            <a:r>
              <a:t>Reliabilism, a form of Externalism</a:t>
            </a:r>
          </a:p>
        </p:txBody>
      </p:sp>
      <p:pic>
        <p:nvPicPr>
          <p:cNvPr id="4" name="Picture 3">
            <a:extLst>
              <a:ext uri="{FF2B5EF4-FFF2-40B4-BE49-F238E27FC236}">
                <a16:creationId xmlns:a16="http://schemas.microsoft.com/office/drawing/2014/main" id="{5B003B42-149B-9F4F-A1BC-08CDE60CCDA0}"/>
              </a:ext>
            </a:extLst>
          </p:cNvPr>
          <p:cNvPicPr>
            <a:picLocks noChangeAspect="1"/>
          </p:cNvPicPr>
          <p:nvPr/>
        </p:nvPicPr>
        <p:blipFill>
          <a:blip r:embed="rId2"/>
          <a:stretch>
            <a:fillRect/>
          </a:stretch>
        </p:blipFill>
        <p:spPr>
          <a:xfrm>
            <a:off x="7279283" y="1371600"/>
            <a:ext cx="1407517" cy="1416314"/>
          </a:xfrm>
          <a:prstGeom prst="rect">
            <a:avLst/>
          </a:prstGeom>
          <a:solidFill>
            <a:srgbClr val="FFFFFF">
              <a:shade val="85000"/>
            </a:srgbClr>
          </a:solidFill>
          <a:ln w="57150" cap="sq" cmpd="sng">
            <a:solidFill>
              <a:srgbClr val="800000"/>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sp>
        <p:nvSpPr>
          <p:cNvPr id="27652" name="Slide Number Placeholder 4">
            <a:extLst>
              <a:ext uri="{FF2B5EF4-FFF2-40B4-BE49-F238E27FC236}">
                <a16:creationId xmlns:a16="http://schemas.microsoft.com/office/drawing/2014/main" id="{3F0AAB60-69DC-B148-83A8-3315581EB87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D718ED99-D423-494D-9368-E69D9D7F7A8B}" type="slidenum">
              <a:rPr lang="en-US" altLang="en-US" sz="1600" smtClean="0">
                <a:solidFill>
                  <a:schemeClr val="tx2"/>
                </a:solidFill>
              </a:rPr>
              <a:pPr>
                <a:spcBef>
                  <a:spcPct val="0"/>
                </a:spcBef>
                <a:buClrTx/>
                <a:buSzTx/>
                <a:buFontTx/>
                <a:buNone/>
              </a:pPr>
              <a:t>12</a:t>
            </a:fld>
            <a:endParaRPr lang="en-US" altLang="en-US" sz="1600">
              <a:solidFill>
                <a:schemeClr val="tx2"/>
              </a:solidFill>
            </a:endParaRPr>
          </a:p>
        </p:txBody>
      </p:sp>
      <p:sp>
        <p:nvSpPr>
          <p:cNvPr id="7" name="Line Callout 1 6">
            <a:extLst>
              <a:ext uri="{FF2B5EF4-FFF2-40B4-BE49-F238E27FC236}">
                <a16:creationId xmlns:a16="http://schemas.microsoft.com/office/drawing/2014/main" id="{0DF091BB-7D14-CC49-8C04-2F6AD56754AE}"/>
              </a:ext>
            </a:extLst>
          </p:cNvPr>
          <p:cNvSpPr/>
          <p:nvPr/>
        </p:nvSpPr>
        <p:spPr>
          <a:xfrm>
            <a:off x="7409982" y="4092091"/>
            <a:ext cx="1487487" cy="1172949"/>
          </a:xfrm>
          <a:prstGeom prst="borderCallout1">
            <a:avLst>
              <a:gd name="adj1" fmla="val 18750"/>
              <a:gd name="adj2" fmla="val -8333"/>
              <a:gd name="adj3" fmla="val -10056"/>
              <a:gd name="adj4" fmla="val -61457"/>
            </a:avLst>
          </a:prstGeom>
          <a:ln w="57150" cmpd="sng">
            <a:solidFill>
              <a:srgbClr val="FF6600"/>
            </a:solidFill>
          </a:ln>
          <a:effectLst>
            <a:outerShdw blurRad="50800" dist="38100" dir="2700000" algn="br" rotWithShape="0">
              <a:srgbClr val="000000">
                <a:alpha val="43000"/>
              </a:srgbClr>
            </a:outerShdw>
          </a:effectLst>
        </p:spPr>
        <p:style>
          <a:lnRef idx="0">
            <a:schemeClr val="accent2"/>
          </a:lnRef>
          <a:fillRef idx="3">
            <a:schemeClr val="accent2"/>
          </a:fillRef>
          <a:effectRef idx="3">
            <a:schemeClr val="accent2"/>
          </a:effectRef>
          <a:fontRef idx="minor">
            <a:schemeClr val="lt1"/>
          </a:fontRef>
        </p:style>
        <p:txBody>
          <a:bodyPr anchor="ctr">
            <a:norm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lnSpc>
                <a:spcPct val="80000"/>
              </a:lnSpc>
              <a:defRPr/>
            </a:pPr>
            <a:r>
              <a:rPr lang="en-US" altLang="x-none" sz="1700">
                <a:solidFill>
                  <a:srgbClr val="FFFFFF"/>
                </a:solidFill>
                <a:latin typeface="Constantia" charset="0"/>
              </a:rPr>
              <a:t>How might a process be unreliable? </a:t>
            </a:r>
            <a:r>
              <a:rPr lang="en-US" altLang="x-none" sz="1700">
                <a:latin typeface="Constantia" charset="0"/>
                <a:hlinkClick r:id="rId3"/>
              </a:rPr>
              <a:t>Consider: T. Gandii</a:t>
            </a:r>
            <a:endParaRPr lang="en-US" altLang="x-none" sz="1700">
              <a:latin typeface="Constantia" charset="0"/>
            </a:endParaRPr>
          </a:p>
        </p:txBody>
      </p:sp>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1">
            <a:extLst>
              <a:ext uri="{FF2B5EF4-FFF2-40B4-BE49-F238E27FC236}">
                <a16:creationId xmlns:a16="http://schemas.microsoft.com/office/drawing/2014/main" id="{CF7C9D24-AA30-2540-8C7B-90D09CFD0130}"/>
              </a:ext>
            </a:extLst>
          </p:cNvPr>
          <p:cNvSpPr>
            <a:spLocks noGrp="1"/>
          </p:cNvSpPr>
          <p:nvPr>
            <p:ph idx="1"/>
          </p:nvPr>
        </p:nvSpPr>
        <p:spPr>
          <a:xfrm>
            <a:off x="457200" y="1524000"/>
            <a:ext cx="6821488" cy="5002213"/>
          </a:xfrm>
        </p:spPr>
        <p:txBody>
          <a:bodyPr/>
          <a:lstStyle/>
          <a:p>
            <a:pPr>
              <a:lnSpc>
                <a:spcPct val="90000"/>
              </a:lnSpc>
              <a:buFont typeface="Wingdings 2" pitchFamily="2" charset="2"/>
              <a:buNone/>
            </a:pPr>
            <a:r>
              <a:rPr lang="en-US" altLang="en-US" sz="2400">
                <a:ea typeface="ＭＳ Ｐゴシック" panose="020B0600070205080204" pitchFamily="34" charset="-128"/>
                <a:cs typeface="ＭＳ Ｐゴシック" panose="020B0600070205080204" pitchFamily="34" charset="-128"/>
              </a:rPr>
              <a:t>Internalism, the view that justification must depend on things inside the knower, is still popular, despite skepticism arising and residing there.</a:t>
            </a:r>
          </a:p>
          <a:p>
            <a:pPr>
              <a:lnSpc>
                <a:spcPct val="90000"/>
              </a:lnSpc>
              <a:buFont typeface="Wingdings 2" pitchFamily="2" charset="2"/>
              <a:buNone/>
            </a:pPr>
            <a:endParaRPr lang="en-US" altLang="en-US" sz="2400">
              <a:ea typeface="ＭＳ Ｐゴシック" panose="020B0600070205080204" pitchFamily="34" charset="-128"/>
              <a:cs typeface="ＭＳ Ｐゴシック" panose="020B0600070205080204" pitchFamily="34" charset="-128"/>
            </a:endParaRPr>
          </a:p>
          <a:p>
            <a:pPr>
              <a:lnSpc>
                <a:spcPct val="90000"/>
              </a:lnSpc>
              <a:buFont typeface="Wingdings 2" pitchFamily="2" charset="2"/>
              <a:buNone/>
            </a:pPr>
            <a:r>
              <a:rPr lang="en-US" altLang="en-US" sz="2400">
                <a:ea typeface="ＭＳ Ｐゴシック" panose="020B0600070205080204" pitchFamily="34" charset="-128"/>
                <a:cs typeface="ＭＳ Ｐゴシック" panose="020B0600070205080204" pitchFamily="34" charset="-128"/>
              </a:rPr>
              <a:t>Externalism, the view that justification must include some reliance on things outside the knower, has been very popular lately.</a:t>
            </a:r>
          </a:p>
          <a:p>
            <a:pPr>
              <a:lnSpc>
                <a:spcPct val="90000"/>
              </a:lnSpc>
              <a:buFont typeface="Wingdings 2" pitchFamily="2" charset="2"/>
              <a:buNone/>
            </a:pPr>
            <a:endParaRPr lang="en-US" altLang="en-US" sz="2400">
              <a:ea typeface="ＭＳ Ｐゴシック" panose="020B0600070205080204" pitchFamily="34" charset="-128"/>
              <a:cs typeface="ＭＳ Ｐゴシック" panose="020B0600070205080204" pitchFamily="34" charset="-128"/>
            </a:endParaRPr>
          </a:p>
          <a:p>
            <a:pPr>
              <a:lnSpc>
                <a:spcPct val="90000"/>
              </a:lnSpc>
              <a:buFont typeface="Wingdings 2" pitchFamily="2" charset="2"/>
              <a:buNone/>
            </a:pPr>
            <a:r>
              <a:rPr lang="en-US" altLang="en-US" sz="2400">
                <a:ea typeface="ＭＳ Ｐゴシック" panose="020B0600070205080204" pitchFamily="34" charset="-128"/>
                <a:cs typeface="ＭＳ Ｐゴシック" panose="020B0600070205080204" pitchFamily="34" charset="-128"/>
              </a:rPr>
              <a:t>Externalism faces a great number of problems, but the main problem hearkens back to the insistence of internalism, that knowers understand how they know what they know.</a:t>
            </a:r>
          </a:p>
        </p:txBody>
      </p:sp>
      <p:sp>
        <p:nvSpPr>
          <p:cNvPr id="3" name="Title 2">
            <a:extLst>
              <a:ext uri="{FF2B5EF4-FFF2-40B4-BE49-F238E27FC236}">
                <a16:creationId xmlns:a16="http://schemas.microsoft.com/office/drawing/2014/main" id="{A09FF4AA-BECC-8442-889F-DD1A2BE42593}"/>
              </a:ext>
            </a:extLst>
          </p:cNvPr>
          <p:cNvSpPr>
            <a:spLocks noGrp="1"/>
          </p:cNvSpPr>
          <p:nvPr>
            <p:ph type="title"/>
          </p:nvPr>
        </p:nvSpPr>
        <p:spPr/>
        <p:txBody>
          <a:bodyPr/>
          <a:lstStyle/>
          <a:p>
            <a:pPr>
              <a:defRPr/>
            </a:pPr>
            <a:r>
              <a:t>Reliabilism, a form of Externalism</a:t>
            </a:r>
          </a:p>
        </p:txBody>
      </p:sp>
      <p:pic>
        <p:nvPicPr>
          <p:cNvPr id="4" name="Picture 3">
            <a:extLst>
              <a:ext uri="{FF2B5EF4-FFF2-40B4-BE49-F238E27FC236}">
                <a16:creationId xmlns:a16="http://schemas.microsoft.com/office/drawing/2014/main" id="{C6F8D36A-C82E-DD4C-ADDC-EFE3A9C3D41A}"/>
              </a:ext>
            </a:extLst>
          </p:cNvPr>
          <p:cNvPicPr>
            <a:picLocks noChangeAspect="1"/>
          </p:cNvPicPr>
          <p:nvPr/>
        </p:nvPicPr>
        <p:blipFill>
          <a:blip r:embed="rId2"/>
          <a:stretch>
            <a:fillRect/>
          </a:stretch>
        </p:blipFill>
        <p:spPr>
          <a:xfrm>
            <a:off x="7279283" y="1523999"/>
            <a:ext cx="1407517" cy="1416314"/>
          </a:xfrm>
          <a:prstGeom prst="rect">
            <a:avLst/>
          </a:prstGeom>
          <a:solidFill>
            <a:srgbClr val="FFFFFF">
              <a:shade val="85000"/>
            </a:srgbClr>
          </a:solidFill>
          <a:ln w="57150" cap="sq" cmpd="sng">
            <a:solidFill>
              <a:srgbClr val="800000"/>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sp>
        <p:nvSpPr>
          <p:cNvPr id="28676" name="Slide Number Placeholder 4">
            <a:extLst>
              <a:ext uri="{FF2B5EF4-FFF2-40B4-BE49-F238E27FC236}">
                <a16:creationId xmlns:a16="http://schemas.microsoft.com/office/drawing/2014/main" id="{ADDF2B7C-F84D-4148-881E-C1427E45150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3E2B8588-9045-3448-B730-5399D2FB0E01}" type="slidenum">
              <a:rPr lang="en-US" altLang="en-US" sz="1600" smtClean="0">
                <a:solidFill>
                  <a:schemeClr val="tx2"/>
                </a:solidFill>
              </a:rPr>
              <a:pPr>
                <a:spcBef>
                  <a:spcPct val="0"/>
                </a:spcBef>
                <a:buClrTx/>
                <a:buSzTx/>
                <a:buFontTx/>
                <a:buNone/>
              </a:pPr>
              <a:t>13</a:t>
            </a:fld>
            <a:endParaRPr lang="en-US" altLang="en-US" sz="1600">
              <a:solidFill>
                <a:schemeClr val="tx2"/>
              </a:solidFill>
            </a:endParaRPr>
          </a:p>
        </p:txBody>
      </p:sp>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1">
            <a:extLst>
              <a:ext uri="{FF2B5EF4-FFF2-40B4-BE49-F238E27FC236}">
                <a16:creationId xmlns:a16="http://schemas.microsoft.com/office/drawing/2014/main" id="{FEE8E70C-CD81-FB41-A94B-4F965A47F8FB}"/>
              </a:ext>
            </a:extLst>
          </p:cNvPr>
          <p:cNvSpPr>
            <a:spLocks noGrp="1"/>
          </p:cNvSpPr>
          <p:nvPr>
            <p:ph idx="1"/>
          </p:nvPr>
        </p:nvSpPr>
        <p:spPr>
          <a:xfrm>
            <a:off x="439738" y="1560513"/>
            <a:ext cx="6959600" cy="5297487"/>
          </a:xfrm>
        </p:spPr>
        <p:txBody>
          <a:bodyPr/>
          <a:lstStyle/>
          <a:p>
            <a:pPr>
              <a:lnSpc>
                <a:spcPct val="80000"/>
              </a:lnSpc>
              <a:buFont typeface="Wingdings 2" pitchFamily="2" charset="2"/>
              <a:buNone/>
            </a:pPr>
            <a:r>
              <a:rPr lang="en-US" altLang="en-US" sz="1600">
                <a:ea typeface="ＭＳ Ｐゴシック" panose="020B0600070205080204" pitchFamily="34" charset="-128"/>
                <a:cs typeface="ＭＳ Ｐゴシック" panose="020B0600070205080204" pitchFamily="34" charset="-128"/>
              </a:rPr>
              <a:t>Thomas Kuhn argues that the traditional conception of science as a piecemeal approach to understanding the world by theorizing, hypothesizing, testing, and rejecting or tentatively accepting theories is only partially correct.</a:t>
            </a:r>
          </a:p>
          <a:p>
            <a:pPr>
              <a:lnSpc>
                <a:spcPct val="80000"/>
              </a:lnSpc>
              <a:buFont typeface="Wingdings 2" pitchFamily="2" charset="2"/>
              <a:buNone/>
            </a:pPr>
            <a:endParaRPr lang="en-US" altLang="en-US" sz="1600">
              <a:ea typeface="ＭＳ Ｐゴシック" panose="020B0600070205080204" pitchFamily="34" charset="-128"/>
              <a:cs typeface="ＭＳ Ｐゴシック" panose="020B0600070205080204" pitchFamily="34" charset="-128"/>
            </a:endParaRPr>
          </a:p>
          <a:p>
            <a:pPr>
              <a:lnSpc>
                <a:spcPct val="80000"/>
              </a:lnSpc>
              <a:buFont typeface="Wingdings 2" pitchFamily="2" charset="2"/>
              <a:buNone/>
            </a:pPr>
            <a:r>
              <a:rPr lang="en-US" altLang="en-US" sz="1600">
                <a:ea typeface="ＭＳ Ｐゴシック" panose="020B0600070205080204" pitchFamily="34" charset="-128"/>
                <a:cs typeface="ＭＳ Ｐゴシック" panose="020B0600070205080204" pitchFamily="34" charset="-128"/>
              </a:rPr>
              <a:t>In </a:t>
            </a:r>
            <a:r>
              <a:rPr lang="en-US" altLang="en-US" sz="1600" i="1">
                <a:ea typeface="ＭＳ Ｐゴシック" panose="020B0600070205080204" pitchFamily="34" charset="-128"/>
                <a:cs typeface="ＭＳ Ｐゴシック" panose="020B0600070205080204" pitchFamily="34" charset="-128"/>
              </a:rPr>
              <a:t>The Structure of Scientific Revolutions</a:t>
            </a:r>
            <a:r>
              <a:rPr lang="en-US" altLang="en-US" sz="1600">
                <a:ea typeface="ＭＳ Ｐゴシック" panose="020B0600070205080204" pitchFamily="34" charset="-128"/>
                <a:cs typeface="ＭＳ Ｐゴシック" panose="020B0600070205080204" pitchFamily="34" charset="-128"/>
              </a:rPr>
              <a:t>, Kuhn argues that social science sheds light on how science really proceeds.</a:t>
            </a:r>
          </a:p>
          <a:p>
            <a:pPr>
              <a:lnSpc>
                <a:spcPct val="80000"/>
              </a:lnSpc>
              <a:buFont typeface="Wingdings 2" pitchFamily="2" charset="2"/>
              <a:buNone/>
            </a:pPr>
            <a:endParaRPr lang="en-US" altLang="en-US" sz="1600">
              <a:ea typeface="ＭＳ Ｐゴシック" panose="020B0600070205080204" pitchFamily="34" charset="-128"/>
              <a:cs typeface="ＭＳ Ｐゴシック" panose="020B0600070205080204" pitchFamily="34" charset="-128"/>
            </a:endParaRPr>
          </a:p>
          <a:p>
            <a:pPr>
              <a:lnSpc>
                <a:spcPct val="80000"/>
              </a:lnSpc>
              <a:buFont typeface="Wingdings 2" pitchFamily="2" charset="2"/>
              <a:buNone/>
            </a:pPr>
            <a:r>
              <a:rPr lang="en-US" altLang="en-US" sz="1600">
                <a:ea typeface="ＭＳ Ｐゴシック" panose="020B0600070205080204" pitchFamily="34" charset="-128"/>
                <a:cs typeface="ＭＳ Ｐゴシック" panose="020B0600070205080204" pitchFamily="34" charset="-128"/>
              </a:rPr>
              <a:t>Think of how skepticism shows that things as simple as “I see a tree” can be explained by:</a:t>
            </a:r>
          </a:p>
          <a:p>
            <a:pPr>
              <a:lnSpc>
                <a:spcPct val="80000"/>
              </a:lnSpc>
              <a:buFont typeface="Wingdings 2" pitchFamily="2" charset="2"/>
              <a:buNone/>
            </a:pPr>
            <a:endParaRPr lang="en-US" altLang="en-US" sz="1600">
              <a:ea typeface="ＭＳ Ｐゴシック" panose="020B0600070205080204" pitchFamily="34" charset="-128"/>
              <a:cs typeface="ＭＳ Ｐゴシック" panose="020B0600070205080204" pitchFamily="34" charset="-128"/>
            </a:endParaRPr>
          </a:p>
          <a:p>
            <a:pPr lvl="1">
              <a:lnSpc>
                <a:spcPct val="80000"/>
              </a:lnSpc>
            </a:pPr>
            <a:r>
              <a:rPr lang="en-US" altLang="en-US" sz="1500">
                <a:solidFill>
                  <a:srgbClr val="FF0000"/>
                </a:solidFill>
                <a:ea typeface="ＭＳ Ｐゴシック" panose="020B0600070205080204" pitchFamily="34" charset="-128"/>
                <a:cs typeface="ＭＳ Ｐゴシック" panose="020B0600070205080204" pitchFamily="34" charset="-128"/>
              </a:rPr>
              <a:t>physical world paradigm (causal theory of perception)</a:t>
            </a:r>
          </a:p>
          <a:p>
            <a:pPr lvl="1">
              <a:lnSpc>
                <a:spcPct val="80000"/>
              </a:lnSpc>
            </a:pPr>
            <a:r>
              <a:rPr lang="en-US" altLang="en-US" sz="1500">
                <a:solidFill>
                  <a:srgbClr val="FF0000"/>
                </a:solidFill>
                <a:ea typeface="ＭＳ Ｐゴシック" panose="020B0600070205080204" pitchFamily="34" charset="-128"/>
                <a:cs typeface="ＭＳ Ｐゴシック" panose="020B0600070205080204" pitchFamily="34" charset="-128"/>
              </a:rPr>
              <a:t>ideal world paradigm (divine occasionalism)</a:t>
            </a:r>
          </a:p>
          <a:p>
            <a:pPr lvl="1">
              <a:lnSpc>
                <a:spcPct val="80000"/>
              </a:lnSpc>
            </a:pPr>
            <a:r>
              <a:rPr lang="en-US" altLang="en-US" sz="1500">
                <a:solidFill>
                  <a:srgbClr val="FF0000"/>
                </a:solidFill>
                <a:ea typeface="ＭＳ Ｐゴシック" panose="020B0600070205080204" pitchFamily="34" charset="-128"/>
                <a:cs typeface="ＭＳ Ｐゴシック" panose="020B0600070205080204" pitchFamily="34" charset="-128"/>
              </a:rPr>
              <a:t>the Matrix paradigm</a:t>
            </a:r>
          </a:p>
          <a:p>
            <a:pPr lvl="1">
              <a:lnSpc>
                <a:spcPct val="80000"/>
              </a:lnSpc>
            </a:pPr>
            <a:endParaRPr lang="en-US" altLang="en-US" sz="1500">
              <a:solidFill>
                <a:srgbClr val="FF0000"/>
              </a:solidFill>
              <a:ea typeface="ＭＳ Ｐゴシック" panose="020B0600070205080204" pitchFamily="34" charset="-128"/>
              <a:cs typeface="ＭＳ Ｐゴシック" panose="020B0600070205080204" pitchFamily="34" charset="-128"/>
            </a:endParaRPr>
          </a:p>
          <a:p>
            <a:pPr>
              <a:lnSpc>
                <a:spcPct val="80000"/>
              </a:lnSpc>
              <a:buFont typeface="Wingdings 2" pitchFamily="2" charset="2"/>
              <a:buNone/>
            </a:pPr>
            <a:r>
              <a:rPr lang="en-US" altLang="en-US" sz="1600">
                <a:ea typeface="ＭＳ Ｐゴシック" panose="020B0600070205080204" pitchFamily="34" charset="-128"/>
                <a:cs typeface="ＭＳ Ｐゴシック" panose="020B0600070205080204" pitchFamily="34" charset="-128"/>
              </a:rPr>
              <a:t>The data science studies can be interpreted in various ways, and which paradigm (Kuhn’s term for the reigning interpretive system) is accepted depends on how much it explains, how well it explains, and how severe and numerous its problem are).</a:t>
            </a:r>
          </a:p>
          <a:p>
            <a:pPr>
              <a:lnSpc>
                <a:spcPct val="80000"/>
              </a:lnSpc>
              <a:buFont typeface="Wingdings 2" pitchFamily="2" charset="2"/>
              <a:buNone/>
            </a:pPr>
            <a:endParaRPr lang="en-US" altLang="en-US" sz="1600">
              <a:ea typeface="ＭＳ Ｐゴシック" panose="020B0600070205080204" pitchFamily="34" charset="-128"/>
              <a:cs typeface="ＭＳ Ｐゴシック" panose="020B0600070205080204" pitchFamily="34" charset="-128"/>
            </a:endParaRPr>
          </a:p>
          <a:p>
            <a:pPr>
              <a:lnSpc>
                <a:spcPct val="80000"/>
              </a:lnSpc>
              <a:buFont typeface="Wingdings 2" pitchFamily="2" charset="2"/>
              <a:buNone/>
            </a:pPr>
            <a:r>
              <a:rPr lang="en-US" altLang="en-US" sz="1600">
                <a:ea typeface="ＭＳ Ｐゴシック" panose="020B0600070205080204" pitchFamily="34" charset="-128"/>
                <a:cs typeface="ＭＳ Ｐゴシック" panose="020B0600070205080204" pitchFamily="34" charset="-128"/>
                <a:hlinkClick r:id="rId2"/>
              </a:rPr>
              <a:t>See ‘Kuhn’ in IEP</a:t>
            </a:r>
            <a:endParaRPr lang="en-US" altLang="en-US" sz="1600">
              <a:ea typeface="ＭＳ Ｐゴシック" panose="020B0600070205080204" pitchFamily="34" charset="-128"/>
              <a:cs typeface="ＭＳ Ｐゴシック" panose="020B0600070205080204" pitchFamily="34" charset="-128"/>
            </a:endParaRPr>
          </a:p>
        </p:txBody>
      </p:sp>
      <p:sp>
        <p:nvSpPr>
          <p:cNvPr id="3" name="Title 2">
            <a:extLst>
              <a:ext uri="{FF2B5EF4-FFF2-40B4-BE49-F238E27FC236}">
                <a16:creationId xmlns:a16="http://schemas.microsoft.com/office/drawing/2014/main" id="{BCD8E72C-4792-D94A-AF2B-AC40B8D954A7}"/>
              </a:ext>
            </a:extLst>
          </p:cNvPr>
          <p:cNvSpPr>
            <a:spLocks noGrp="1"/>
          </p:cNvSpPr>
          <p:nvPr>
            <p:ph type="title"/>
          </p:nvPr>
        </p:nvSpPr>
        <p:spPr/>
        <p:txBody>
          <a:bodyPr/>
          <a:lstStyle/>
          <a:p>
            <a:pPr>
              <a:defRPr/>
            </a:pPr>
            <a:r>
              <a:t>Kuhn: Scientific Revolutions</a:t>
            </a:r>
          </a:p>
        </p:txBody>
      </p:sp>
      <p:sp>
        <p:nvSpPr>
          <p:cNvPr id="29699" name="Slide Number Placeholder 3">
            <a:extLst>
              <a:ext uri="{FF2B5EF4-FFF2-40B4-BE49-F238E27FC236}">
                <a16:creationId xmlns:a16="http://schemas.microsoft.com/office/drawing/2014/main" id="{C2636466-8E85-274F-B746-6C05AA5C947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9B9DB83C-2799-4943-9178-CA13E6627FAE}" type="slidenum">
              <a:rPr lang="en-US" altLang="en-US" sz="1600" smtClean="0">
                <a:solidFill>
                  <a:schemeClr val="tx2"/>
                </a:solidFill>
              </a:rPr>
              <a:pPr>
                <a:spcBef>
                  <a:spcPct val="0"/>
                </a:spcBef>
                <a:buClrTx/>
                <a:buSzTx/>
                <a:buFontTx/>
                <a:buNone/>
              </a:pPr>
              <a:t>14</a:t>
            </a:fld>
            <a:endParaRPr lang="en-US" altLang="en-US" sz="1600">
              <a:solidFill>
                <a:schemeClr val="tx2"/>
              </a:solidFill>
            </a:endParaRPr>
          </a:p>
        </p:txBody>
      </p:sp>
      <p:pic>
        <p:nvPicPr>
          <p:cNvPr id="5" name="Picture 4">
            <a:extLst>
              <a:ext uri="{FF2B5EF4-FFF2-40B4-BE49-F238E27FC236}">
                <a16:creationId xmlns:a16="http://schemas.microsoft.com/office/drawing/2014/main" id="{D48099FE-5355-A649-99D7-88A216FB1D9F}"/>
              </a:ext>
            </a:extLst>
          </p:cNvPr>
          <p:cNvPicPr>
            <a:picLocks noChangeAspect="1"/>
          </p:cNvPicPr>
          <p:nvPr/>
        </p:nvPicPr>
        <p:blipFill>
          <a:blip r:embed="rId3"/>
          <a:stretch>
            <a:fillRect/>
          </a:stretch>
        </p:blipFill>
        <p:spPr>
          <a:xfrm>
            <a:off x="7399870" y="419426"/>
            <a:ext cx="1278548" cy="1566221"/>
          </a:xfrm>
          <a:prstGeom prst="rect">
            <a:avLst/>
          </a:prstGeom>
          <a:solidFill>
            <a:srgbClr val="FFFFFF">
              <a:shade val="85000"/>
            </a:srgbClr>
          </a:solidFill>
          <a:ln w="57150" cap="sq" cmpd="sng">
            <a:solidFill>
              <a:srgbClr val="FF6600"/>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sp>
        <p:nvSpPr>
          <p:cNvPr id="29701" name="TextBox 5">
            <a:extLst>
              <a:ext uri="{FF2B5EF4-FFF2-40B4-BE49-F238E27FC236}">
                <a16:creationId xmlns:a16="http://schemas.microsoft.com/office/drawing/2014/main" id="{8F15AD02-525B-0C47-8411-925E91E4D4F7}"/>
              </a:ext>
            </a:extLst>
          </p:cNvPr>
          <p:cNvSpPr txBox="1">
            <a:spLocks noChangeArrowheads="1"/>
          </p:cNvSpPr>
          <p:nvPr/>
        </p:nvSpPr>
        <p:spPr bwMode="auto">
          <a:xfrm>
            <a:off x="7399338" y="2857500"/>
            <a:ext cx="14287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eaLnBrk="1" hangingPunct="1">
              <a:spcBef>
                <a:spcPct val="0"/>
              </a:spcBef>
              <a:buClrTx/>
              <a:buSzTx/>
              <a:buFontTx/>
              <a:buNone/>
            </a:pPr>
            <a:r>
              <a:rPr lang="en-US" altLang="en-US" sz="1800">
                <a:solidFill>
                  <a:srgbClr val="3366FF"/>
                </a:solidFill>
                <a:latin typeface="Arial" panose="020B0604020202020204" pitchFamily="34" charset="0"/>
              </a:rPr>
              <a:t>*Not thrilled with my account of Kuhn; we</a:t>
            </a:r>
          </a:p>
          <a:p>
            <a:pPr eaLnBrk="1" hangingPunct="1">
              <a:spcBef>
                <a:spcPct val="0"/>
              </a:spcBef>
              <a:buClrTx/>
              <a:buSzTx/>
              <a:buFontTx/>
              <a:buNone/>
            </a:pPr>
            <a:r>
              <a:rPr lang="en-US" altLang="en-US" sz="1800">
                <a:solidFill>
                  <a:srgbClr val="3366FF"/>
                </a:solidFill>
                <a:latin typeface="Arial" panose="020B0604020202020204" pitchFamily="34" charset="0"/>
              </a:rPr>
              <a:t>may skip slides 14-17</a:t>
            </a:r>
          </a:p>
        </p:txBody>
      </p:sp>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1">
            <a:extLst>
              <a:ext uri="{FF2B5EF4-FFF2-40B4-BE49-F238E27FC236}">
                <a16:creationId xmlns:a16="http://schemas.microsoft.com/office/drawing/2014/main" id="{41DBA5BC-6924-F748-B2D5-99D484CC4E32}"/>
              </a:ext>
            </a:extLst>
          </p:cNvPr>
          <p:cNvSpPr>
            <a:spLocks noGrp="1"/>
          </p:cNvSpPr>
          <p:nvPr>
            <p:ph idx="1"/>
          </p:nvPr>
        </p:nvSpPr>
        <p:spPr>
          <a:xfrm>
            <a:off x="439738" y="1560513"/>
            <a:ext cx="6959600" cy="4989512"/>
          </a:xfrm>
        </p:spPr>
        <p:txBody>
          <a:bodyPr/>
          <a:lstStyle/>
          <a:p>
            <a:pPr>
              <a:lnSpc>
                <a:spcPct val="80000"/>
              </a:lnSpc>
              <a:buFont typeface="Wingdings 2" pitchFamily="2" charset="2"/>
              <a:buNone/>
            </a:pPr>
            <a:r>
              <a:rPr lang="en-US" altLang="en-US" sz="1800">
                <a:ea typeface="ＭＳ Ｐゴシック" panose="020B0600070205080204" pitchFamily="34" charset="-128"/>
                <a:cs typeface="ＭＳ Ｐゴシック" panose="020B0600070205080204" pitchFamily="34" charset="-128"/>
              </a:rPr>
              <a:t>Kuhn looks at the change from the Ptolemaic system of astronomy to the Heliocentric system.</a:t>
            </a:r>
          </a:p>
          <a:p>
            <a:pPr>
              <a:lnSpc>
                <a:spcPct val="80000"/>
              </a:lnSpc>
              <a:buFont typeface="Wingdings 2" pitchFamily="2" charset="2"/>
              <a:buNone/>
            </a:pPr>
            <a:endParaRPr lang="en-US" altLang="en-US" sz="1800">
              <a:ea typeface="ＭＳ Ｐゴシック" panose="020B0600070205080204" pitchFamily="34" charset="-128"/>
              <a:cs typeface="ＭＳ Ｐゴシック" panose="020B0600070205080204" pitchFamily="34" charset="-128"/>
            </a:endParaRPr>
          </a:p>
          <a:p>
            <a:pPr>
              <a:lnSpc>
                <a:spcPct val="80000"/>
              </a:lnSpc>
              <a:buFont typeface="Wingdings 2" pitchFamily="2" charset="2"/>
              <a:buNone/>
            </a:pPr>
            <a:r>
              <a:rPr lang="en-US" altLang="en-US" sz="1800">
                <a:ea typeface="ＭＳ Ｐゴシック" panose="020B0600070205080204" pitchFamily="34" charset="-128"/>
                <a:cs typeface="ＭＳ Ｐゴシック" panose="020B0600070205080204" pitchFamily="34" charset="-128"/>
              </a:rPr>
              <a:t>Rather than being rejected due to some new evidence, or accumulation of evidence, the change to a new paradigm occurs by reinterpreting the data.</a:t>
            </a:r>
          </a:p>
          <a:p>
            <a:pPr>
              <a:lnSpc>
                <a:spcPct val="80000"/>
              </a:lnSpc>
              <a:buFont typeface="Wingdings 2" pitchFamily="2" charset="2"/>
              <a:buNone/>
            </a:pPr>
            <a:endParaRPr lang="en-US" altLang="en-US" sz="1800">
              <a:ea typeface="ＭＳ Ｐゴシック" panose="020B0600070205080204" pitchFamily="34" charset="-128"/>
              <a:cs typeface="ＭＳ Ｐゴシック" panose="020B0600070205080204" pitchFamily="34" charset="-128"/>
            </a:endParaRPr>
          </a:p>
          <a:p>
            <a:pPr>
              <a:lnSpc>
                <a:spcPct val="80000"/>
              </a:lnSpc>
              <a:buFont typeface="Wingdings 2" pitchFamily="2" charset="2"/>
              <a:buNone/>
            </a:pPr>
            <a:r>
              <a:rPr lang="en-US" altLang="en-US" sz="1800">
                <a:ea typeface="ＭＳ Ｐゴシック" panose="020B0600070205080204" pitchFamily="34" charset="-128"/>
                <a:cs typeface="ＭＳ Ｐゴシック" panose="020B0600070205080204" pitchFamily="34" charset="-128"/>
              </a:rPr>
              <a:t>Think of how on the Ptolemaic system, the sun is orbiting the earth, but on the Heliocentric system, the earth is orbiting the sun.</a:t>
            </a:r>
          </a:p>
          <a:p>
            <a:pPr>
              <a:lnSpc>
                <a:spcPct val="80000"/>
              </a:lnSpc>
              <a:buFont typeface="Wingdings 2" pitchFamily="2" charset="2"/>
              <a:buNone/>
            </a:pPr>
            <a:endParaRPr lang="en-US" altLang="en-US" sz="1800">
              <a:ea typeface="ＭＳ Ｐゴシック" panose="020B0600070205080204" pitchFamily="34" charset="-128"/>
              <a:cs typeface="ＭＳ Ｐゴシック" panose="020B0600070205080204" pitchFamily="34" charset="-128"/>
            </a:endParaRPr>
          </a:p>
          <a:p>
            <a:pPr>
              <a:lnSpc>
                <a:spcPct val="80000"/>
              </a:lnSpc>
              <a:buFont typeface="Wingdings 2" pitchFamily="2" charset="2"/>
              <a:buNone/>
            </a:pPr>
            <a:r>
              <a:rPr lang="en-US" altLang="en-US" sz="1800">
                <a:ea typeface="ＭＳ Ｐゴシック" panose="020B0600070205080204" pitchFamily="34" charset="-128"/>
                <a:cs typeface="ＭＳ Ｐゴシック" panose="020B0600070205080204" pitchFamily="34" charset="-128"/>
              </a:rPr>
              <a:t>Notice how the paradigm shift </a:t>
            </a:r>
            <a:r>
              <a:rPr lang="en-US" altLang="en-US" sz="1800">
                <a:solidFill>
                  <a:srgbClr val="FF0000"/>
                </a:solidFill>
                <a:ea typeface="ＭＳ Ｐゴシック" panose="020B0600070205080204" pitchFamily="34" charset="-128"/>
                <a:cs typeface="ＭＳ Ｐゴシック" panose="020B0600070205080204" pitchFamily="34" charset="-128"/>
              </a:rPr>
              <a:t>changes the subject </a:t>
            </a:r>
            <a:r>
              <a:rPr lang="en-US" altLang="en-US" sz="1800">
                <a:ea typeface="ＭＳ Ｐゴシック" panose="020B0600070205080204" pitchFamily="34" charset="-128"/>
                <a:cs typeface="ＭＳ Ｐゴシック" panose="020B0600070205080204" pitchFamily="34" charset="-128"/>
              </a:rPr>
              <a:t>from how to explain the sun’s orbit of the earth, to how to explain the earth’s orbit of the sun. </a:t>
            </a:r>
          </a:p>
          <a:p>
            <a:pPr>
              <a:lnSpc>
                <a:spcPct val="80000"/>
              </a:lnSpc>
              <a:buFont typeface="Wingdings 2" pitchFamily="2" charset="2"/>
              <a:buNone/>
            </a:pPr>
            <a:endParaRPr lang="en-US" altLang="en-US" sz="1800">
              <a:ea typeface="ＭＳ Ｐゴシック" panose="020B0600070205080204" pitchFamily="34" charset="-128"/>
              <a:cs typeface="ＭＳ Ｐゴシック" panose="020B0600070205080204" pitchFamily="34" charset="-128"/>
            </a:endParaRPr>
          </a:p>
          <a:p>
            <a:pPr>
              <a:lnSpc>
                <a:spcPct val="80000"/>
              </a:lnSpc>
              <a:buFont typeface="Wingdings 2" pitchFamily="2" charset="2"/>
              <a:buNone/>
            </a:pPr>
            <a:r>
              <a:rPr lang="en-US" altLang="en-US" sz="1800">
                <a:solidFill>
                  <a:srgbClr val="FF0000"/>
                </a:solidFill>
                <a:ea typeface="ＭＳ Ｐゴシック" panose="020B0600070205080204" pitchFamily="34" charset="-128"/>
                <a:cs typeface="ＭＳ Ｐゴシック" panose="020B0600070205080204" pitchFamily="34" charset="-128"/>
              </a:rPr>
              <a:t>One problem replaced by another</a:t>
            </a:r>
            <a:r>
              <a:rPr lang="en-US" altLang="en-US" sz="1800">
                <a:ea typeface="ＭＳ Ｐゴシック" panose="020B0600070205080204" pitchFamily="34" charset="-128"/>
                <a:cs typeface="ＭＳ Ｐゴシック" panose="020B0600070205080204" pitchFamily="34" charset="-128"/>
              </a:rPr>
              <a:t>. It’s not that one problem is solved by new evidence. Instead there is a wholesale rejection of a system of thought and its replacement with another.</a:t>
            </a:r>
          </a:p>
        </p:txBody>
      </p:sp>
      <p:sp>
        <p:nvSpPr>
          <p:cNvPr id="3" name="Title 2">
            <a:extLst>
              <a:ext uri="{FF2B5EF4-FFF2-40B4-BE49-F238E27FC236}">
                <a16:creationId xmlns:a16="http://schemas.microsoft.com/office/drawing/2014/main" id="{8B8D9741-5379-1241-BE23-43CC36A6F6C7}"/>
              </a:ext>
            </a:extLst>
          </p:cNvPr>
          <p:cNvSpPr>
            <a:spLocks noGrp="1"/>
          </p:cNvSpPr>
          <p:nvPr>
            <p:ph type="title"/>
          </p:nvPr>
        </p:nvSpPr>
        <p:spPr/>
        <p:txBody>
          <a:bodyPr/>
          <a:lstStyle/>
          <a:p>
            <a:pPr>
              <a:defRPr/>
            </a:pPr>
            <a:r>
              <a:t>Kuhn: Scientific Revolutions</a:t>
            </a:r>
          </a:p>
        </p:txBody>
      </p:sp>
      <p:sp>
        <p:nvSpPr>
          <p:cNvPr id="30723" name="Slide Number Placeholder 3">
            <a:extLst>
              <a:ext uri="{FF2B5EF4-FFF2-40B4-BE49-F238E27FC236}">
                <a16:creationId xmlns:a16="http://schemas.microsoft.com/office/drawing/2014/main" id="{42A4FB03-1079-4044-BD61-681D681C8D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9F949446-8AEB-5E4B-B75C-F08726AB1355}" type="slidenum">
              <a:rPr lang="en-US" altLang="en-US" sz="1600" smtClean="0">
                <a:solidFill>
                  <a:schemeClr val="tx2"/>
                </a:solidFill>
              </a:rPr>
              <a:pPr>
                <a:spcBef>
                  <a:spcPct val="0"/>
                </a:spcBef>
                <a:buClrTx/>
                <a:buSzTx/>
                <a:buFontTx/>
                <a:buNone/>
              </a:pPr>
              <a:t>15</a:t>
            </a:fld>
            <a:endParaRPr lang="en-US" altLang="en-US" sz="1600">
              <a:solidFill>
                <a:schemeClr val="tx2"/>
              </a:solidFill>
            </a:endParaRPr>
          </a:p>
        </p:txBody>
      </p:sp>
      <p:pic>
        <p:nvPicPr>
          <p:cNvPr id="5" name="Picture 4">
            <a:extLst>
              <a:ext uri="{FF2B5EF4-FFF2-40B4-BE49-F238E27FC236}">
                <a16:creationId xmlns:a16="http://schemas.microsoft.com/office/drawing/2014/main" id="{E35D2351-6AEA-4B4E-B0CD-1070276AA842}"/>
              </a:ext>
            </a:extLst>
          </p:cNvPr>
          <p:cNvPicPr>
            <a:picLocks noChangeAspect="1"/>
          </p:cNvPicPr>
          <p:nvPr/>
        </p:nvPicPr>
        <p:blipFill>
          <a:blip r:embed="rId2"/>
          <a:stretch>
            <a:fillRect/>
          </a:stretch>
        </p:blipFill>
        <p:spPr>
          <a:xfrm>
            <a:off x="7399870" y="419426"/>
            <a:ext cx="1278548" cy="1566221"/>
          </a:xfrm>
          <a:prstGeom prst="rect">
            <a:avLst/>
          </a:prstGeom>
          <a:solidFill>
            <a:srgbClr val="FFFFFF">
              <a:shade val="85000"/>
            </a:srgbClr>
          </a:solidFill>
          <a:ln w="57150" cap="sq" cmpd="sng">
            <a:solidFill>
              <a:srgbClr val="FF6600"/>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sp>
        <p:nvSpPr>
          <p:cNvPr id="30725" name="TextBox 5">
            <a:extLst>
              <a:ext uri="{FF2B5EF4-FFF2-40B4-BE49-F238E27FC236}">
                <a16:creationId xmlns:a16="http://schemas.microsoft.com/office/drawing/2014/main" id="{0EE48D8C-62C5-054E-A87E-FFCD4DB3BFD6}"/>
              </a:ext>
            </a:extLst>
          </p:cNvPr>
          <p:cNvSpPr txBox="1">
            <a:spLocks noChangeArrowheads="1"/>
          </p:cNvSpPr>
          <p:nvPr/>
        </p:nvSpPr>
        <p:spPr bwMode="auto">
          <a:xfrm>
            <a:off x="7399338" y="2857500"/>
            <a:ext cx="14287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eaLnBrk="1" hangingPunct="1">
              <a:spcBef>
                <a:spcPct val="0"/>
              </a:spcBef>
              <a:buClrTx/>
              <a:buSzTx/>
              <a:buFontTx/>
              <a:buNone/>
            </a:pPr>
            <a:r>
              <a:rPr lang="en-US" altLang="en-US" sz="1800">
                <a:solidFill>
                  <a:srgbClr val="3366FF"/>
                </a:solidFill>
                <a:latin typeface="Arial" panose="020B0604020202020204" pitchFamily="34" charset="0"/>
              </a:rPr>
              <a:t>*Not thrilled with my account of Kuhn; we</a:t>
            </a:r>
          </a:p>
          <a:p>
            <a:pPr eaLnBrk="1" hangingPunct="1">
              <a:spcBef>
                <a:spcPct val="0"/>
              </a:spcBef>
              <a:buClrTx/>
              <a:buSzTx/>
              <a:buFontTx/>
              <a:buNone/>
            </a:pPr>
            <a:r>
              <a:rPr lang="en-US" altLang="en-US" sz="1800">
                <a:solidFill>
                  <a:srgbClr val="3366FF"/>
                </a:solidFill>
                <a:latin typeface="Arial" panose="020B0604020202020204" pitchFamily="34" charset="0"/>
              </a:rPr>
              <a:t>may skip slides 14-17</a:t>
            </a:r>
          </a:p>
        </p:txBody>
      </p:sp>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1">
            <a:extLst>
              <a:ext uri="{FF2B5EF4-FFF2-40B4-BE49-F238E27FC236}">
                <a16:creationId xmlns:a16="http://schemas.microsoft.com/office/drawing/2014/main" id="{777EC05E-A385-554B-85F3-12F9AB21D1C5}"/>
              </a:ext>
            </a:extLst>
          </p:cNvPr>
          <p:cNvSpPr>
            <a:spLocks noGrp="1"/>
          </p:cNvSpPr>
          <p:nvPr>
            <p:ph idx="1"/>
          </p:nvPr>
        </p:nvSpPr>
        <p:spPr>
          <a:xfrm>
            <a:off x="439738" y="1560513"/>
            <a:ext cx="6959600" cy="5297487"/>
          </a:xfrm>
        </p:spPr>
        <p:txBody>
          <a:bodyPr/>
          <a:lstStyle/>
          <a:p>
            <a:pPr>
              <a:lnSpc>
                <a:spcPct val="80000"/>
              </a:lnSpc>
              <a:buFont typeface="Wingdings 2" pitchFamily="2" charset="2"/>
              <a:buNone/>
            </a:pPr>
            <a:r>
              <a:rPr lang="en-US" altLang="en-US" sz="1800">
                <a:ea typeface="ＭＳ Ｐゴシック" panose="020B0600070205080204" pitchFamily="34" charset="-128"/>
                <a:cs typeface="ＭＳ Ｐゴシック" panose="020B0600070205080204" pitchFamily="34" charset="-128"/>
              </a:rPr>
              <a:t>Consider again the statement from slide 14:</a:t>
            </a:r>
          </a:p>
          <a:p>
            <a:pPr>
              <a:lnSpc>
                <a:spcPct val="80000"/>
              </a:lnSpc>
              <a:buFont typeface="Wingdings 2" pitchFamily="2" charset="2"/>
              <a:buNone/>
            </a:pPr>
            <a:endParaRPr lang="en-US" altLang="en-US" sz="1800">
              <a:ea typeface="ＭＳ Ｐゴシック" panose="020B0600070205080204" pitchFamily="34" charset="-128"/>
              <a:cs typeface="ＭＳ Ｐゴシック" panose="020B0600070205080204" pitchFamily="34" charset="-128"/>
            </a:endParaRPr>
          </a:p>
          <a:p>
            <a:pPr lvl="2">
              <a:lnSpc>
                <a:spcPct val="80000"/>
              </a:lnSpc>
              <a:buFont typeface="Wingdings 2" pitchFamily="2" charset="2"/>
              <a:buNone/>
            </a:pPr>
            <a:r>
              <a:rPr lang="en-US" altLang="en-US" sz="1500">
                <a:ea typeface="ＭＳ Ｐゴシック" panose="020B0600070205080204" pitchFamily="34" charset="-128"/>
                <a:cs typeface="ＭＳ Ｐゴシック" panose="020B0600070205080204" pitchFamily="34" charset="-128"/>
              </a:rPr>
              <a:t>The data science studies can be interpreted in various ways, and which paradigm is accepted depends on how much it explains, how well it explains, and how severe and numerous its problem are.</a:t>
            </a:r>
          </a:p>
          <a:p>
            <a:pPr>
              <a:lnSpc>
                <a:spcPct val="80000"/>
              </a:lnSpc>
              <a:buFont typeface="Wingdings 2" pitchFamily="2" charset="2"/>
              <a:buNone/>
            </a:pPr>
            <a:endParaRPr lang="en-US" altLang="en-US" sz="1800">
              <a:ea typeface="ＭＳ Ｐゴシック" panose="020B0600070205080204" pitchFamily="34" charset="-128"/>
              <a:cs typeface="ＭＳ Ｐゴシック" panose="020B0600070205080204" pitchFamily="34" charset="-128"/>
            </a:endParaRPr>
          </a:p>
          <a:p>
            <a:pPr>
              <a:lnSpc>
                <a:spcPct val="80000"/>
              </a:lnSpc>
              <a:buFont typeface="Wingdings 2" pitchFamily="2" charset="2"/>
              <a:buNone/>
            </a:pPr>
            <a:r>
              <a:rPr lang="en-US" altLang="en-US" sz="1800">
                <a:ea typeface="ＭＳ Ｐゴシック" panose="020B0600070205080204" pitchFamily="34" charset="-128"/>
                <a:cs typeface="ＭＳ Ｐゴシック" panose="020B0600070205080204" pitchFamily="34" charset="-128"/>
              </a:rPr>
              <a:t>This is a bit misleading because Kuhn does not think paradigms change due to data or evidence, because paradigms:</a:t>
            </a:r>
          </a:p>
          <a:p>
            <a:pPr>
              <a:lnSpc>
                <a:spcPct val="80000"/>
              </a:lnSpc>
              <a:buFont typeface="Wingdings 2" pitchFamily="2" charset="2"/>
              <a:buNone/>
            </a:pPr>
            <a:endParaRPr lang="en-US" altLang="en-US" sz="1800">
              <a:ea typeface="ＭＳ Ｐゴシック" panose="020B0600070205080204" pitchFamily="34" charset="-128"/>
              <a:cs typeface="ＭＳ Ｐゴシック" panose="020B0600070205080204" pitchFamily="34" charset="-128"/>
            </a:endParaRPr>
          </a:p>
          <a:p>
            <a:pPr>
              <a:lnSpc>
                <a:spcPct val="80000"/>
              </a:lnSpc>
              <a:buFont typeface="Wingdings 2" pitchFamily="2" charset="2"/>
              <a:buAutoNum type="arabicPeriod"/>
            </a:pPr>
            <a:r>
              <a:rPr lang="en-US" altLang="en-US" sz="1800">
                <a:solidFill>
                  <a:srgbClr val="FF0000"/>
                </a:solidFill>
                <a:ea typeface="ＭＳ Ｐゴシック" panose="020B0600070205080204" pitchFamily="34" charset="-128"/>
                <a:cs typeface="ＭＳ Ｐゴシック" panose="020B0600070205080204" pitchFamily="34" charset="-128"/>
              </a:rPr>
              <a:t>determine what will and will not count as data (you call archaeopteryx a transitional fossil?!… it is plainly a true bird!), and they</a:t>
            </a:r>
          </a:p>
          <a:p>
            <a:pPr>
              <a:lnSpc>
                <a:spcPct val="80000"/>
              </a:lnSpc>
              <a:buFont typeface="Wingdings 2" pitchFamily="2" charset="2"/>
              <a:buAutoNum type="arabicPeriod"/>
            </a:pPr>
            <a:r>
              <a:rPr lang="en-US" altLang="en-US" sz="1800">
                <a:solidFill>
                  <a:srgbClr val="FF0000"/>
                </a:solidFill>
                <a:ea typeface="ＭＳ Ｐゴシック" panose="020B0600070205080204" pitchFamily="34" charset="-128"/>
                <a:cs typeface="ＭＳ Ｐゴシック" panose="020B0600070205080204" pitchFamily="34" charset="-128"/>
              </a:rPr>
              <a:t>determine the importance of data (archaeopteryx will revolutionize our understanding of birds! … you can’t still think it’s just an extinct modern bird!?).</a:t>
            </a:r>
          </a:p>
          <a:p>
            <a:pPr>
              <a:lnSpc>
                <a:spcPct val="80000"/>
              </a:lnSpc>
              <a:buFont typeface="Wingdings 2" pitchFamily="2" charset="2"/>
              <a:buAutoNum type="arabicPeriod"/>
            </a:pPr>
            <a:endParaRPr lang="en-US" altLang="en-US" sz="1800">
              <a:solidFill>
                <a:srgbClr val="FF0000"/>
              </a:solidFill>
              <a:ea typeface="ＭＳ Ｐゴシック" panose="020B0600070205080204" pitchFamily="34" charset="-128"/>
              <a:cs typeface="ＭＳ Ｐゴシック" panose="020B0600070205080204" pitchFamily="34" charset="-128"/>
            </a:endParaRPr>
          </a:p>
          <a:p>
            <a:pPr>
              <a:lnSpc>
                <a:spcPct val="80000"/>
              </a:lnSpc>
              <a:buFont typeface="Wingdings 2" pitchFamily="2" charset="2"/>
              <a:buNone/>
            </a:pPr>
            <a:r>
              <a:rPr lang="en-US" altLang="en-US" sz="1800">
                <a:ea typeface="ＭＳ Ｐゴシック" panose="020B0600070205080204" pitchFamily="34" charset="-128"/>
                <a:cs typeface="ＭＳ Ｐゴシック" panose="020B0600070205080204" pitchFamily="34" charset="-128"/>
              </a:rPr>
              <a:t>What does issue in changes of paradigms for Kuhn? Social and political forces.</a:t>
            </a:r>
          </a:p>
        </p:txBody>
      </p:sp>
      <p:sp>
        <p:nvSpPr>
          <p:cNvPr id="3" name="Title 2">
            <a:extLst>
              <a:ext uri="{FF2B5EF4-FFF2-40B4-BE49-F238E27FC236}">
                <a16:creationId xmlns:a16="http://schemas.microsoft.com/office/drawing/2014/main" id="{F9409A0D-4C69-2945-835D-98A16B1EBA45}"/>
              </a:ext>
            </a:extLst>
          </p:cNvPr>
          <p:cNvSpPr>
            <a:spLocks noGrp="1"/>
          </p:cNvSpPr>
          <p:nvPr>
            <p:ph type="title"/>
          </p:nvPr>
        </p:nvSpPr>
        <p:spPr/>
        <p:txBody>
          <a:bodyPr/>
          <a:lstStyle/>
          <a:p>
            <a:pPr>
              <a:defRPr/>
            </a:pPr>
            <a:r>
              <a:t>Kuhn: Scientific Revolutions</a:t>
            </a:r>
          </a:p>
        </p:txBody>
      </p:sp>
      <p:sp>
        <p:nvSpPr>
          <p:cNvPr id="31747" name="Slide Number Placeholder 3">
            <a:extLst>
              <a:ext uri="{FF2B5EF4-FFF2-40B4-BE49-F238E27FC236}">
                <a16:creationId xmlns:a16="http://schemas.microsoft.com/office/drawing/2014/main" id="{DCA9969C-4F71-D84B-A7CA-00985451C3D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A5A946EF-EC6A-4C4D-A789-3D79BF6D13BF}" type="slidenum">
              <a:rPr lang="en-US" altLang="en-US" sz="1600" smtClean="0">
                <a:solidFill>
                  <a:schemeClr val="tx2"/>
                </a:solidFill>
              </a:rPr>
              <a:pPr>
                <a:spcBef>
                  <a:spcPct val="0"/>
                </a:spcBef>
                <a:buClrTx/>
                <a:buSzTx/>
                <a:buFontTx/>
                <a:buNone/>
              </a:pPr>
              <a:t>16</a:t>
            </a:fld>
            <a:endParaRPr lang="en-US" altLang="en-US" sz="1600">
              <a:solidFill>
                <a:schemeClr val="tx2"/>
              </a:solidFill>
            </a:endParaRPr>
          </a:p>
        </p:txBody>
      </p:sp>
      <p:pic>
        <p:nvPicPr>
          <p:cNvPr id="5" name="Picture 4">
            <a:extLst>
              <a:ext uri="{FF2B5EF4-FFF2-40B4-BE49-F238E27FC236}">
                <a16:creationId xmlns:a16="http://schemas.microsoft.com/office/drawing/2014/main" id="{7A3453E2-F7A5-EA44-9373-B75E9D6A9879}"/>
              </a:ext>
            </a:extLst>
          </p:cNvPr>
          <p:cNvPicPr>
            <a:picLocks noChangeAspect="1"/>
          </p:cNvPicPr>
          <p:nvPr/>
        </p:nvPicPr>
        <p:blipFill>
          <a:blip r:embed="rId2"/>
          <a:stretch>
            <a:fillRect/>
          </a:stretch>
        </p:blipFill>
        <p:spPr>
          <a:xfrm>
            <a:off x="7399870" y="419426"/>
            <a:ext cx="1278548" cy="1566221"/>
          </a:xfrm>
          <a:prstGeom prst="rect">
            <a:avLst/>
          </a:prstGeom>
          <a:solidFill>
            <a:srgbClr val="FFFFFF">
              <a:shade val="85000"/>
            </a:srgbClr>
          </a:solidFill>
          <a:ln w="57150" cap="sq" cmpd="sng">
            <a:solidFill>
              <a:srgbClr val="FF6600"/>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sp>
        <p:nvSpPr>
          <p:cNvPr id="31749" name="TextBox 5">
            <a:extLst>
              <a:ext uri="{FF2B5EF4-FFF2-40B4-BE49-F238E27FC236}">
                <a16:creationId xmlns:a16="http://schemas.microsoft.com/office/drawing/2014/main" id="{75A87544-5852-AA49-9BE8-66DB50DA5D73}"/>
              </a:ext>
            </a:extLst>
          </p:cNvPr>
          <p:cNvSpPr txBox="1">
            <a:spLocks noChangeArrowheads="1"/>
          </p:cNvSpPr>
          <p:nvPr/>
        </p:nvSpPr>
        <p:spPr bwMode="auto">
          <a:xfrm>
            <a:off x="7399338" y="2857500"/>
            <a:ext cx="14287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eaLnBrk="1" hangingPunct="1">
              <a:spcBef>
                <a:spcPct val="0"/>
              </a:spcBef>
              <a:buClrTx/>
              <a:buSzTx/>
              <a:buFontTx/>
              <a:buNone/>
            </a:pPr>
            <a:r>
              <a:rPr lang="en-US" altLang="en-US" sz="1800">
                <a:solidFill>
                  <a:srgbClr val="3366FF"/>
                </a:solidFill>
                <a:latin typeface="Arial" panose="020B0604020202020204" pitchFamily="34" charset="0"/>
              </a:rPr>
              <a:t>*Not thrilled with my account of Kuhn; we</a:t>
            </a:r>
          </a:p>
          <a:p>
            <a:pPr eaLnBrk="1" hangingPunct="1">
              <a:spcBef>
                <a:spcPct val="0"/>
              </a:spcBef>
              <a:buClrTx/>
              <a:buSzTx/>
              <a:buFontTx/>
              <a:buNone/>
            </a:pPr>
            <a:r>
              <a:rPr lang="en-US" altLang="en-US" sz="1800">
                <a:solidFill>
                  <a:srgbClr val="3366FF"/>
                </a:solidFill>
                <a:latin typeface="Arial" panose="020B0604020202020204" pitchFamily="34" charset="0"/>
              </a:rPr>
              <a:t>may skip slides 14-17</a:t>
            </a:r>
          </a:p>
        </p:txBody>
      </p:sp>
    </p:spTree>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1">
            <a:extLst>
              <a:ext uri="{FF2B5EF4-FFF2-40B4-BE49-F238E27FC236}">
                <a16:creationId xmlns:a16="http://schemas.microsoft.com/office/drawing/2014/main" id="{EA0E772C-9B1F-5448-B180-B4341F96A877}"/>
              </a:ext>
            </a:extLst>
          </p:cNvPr>
          <p:cNvSpPr>
            <a:spLocks noGrp="1"/>
          </p:cNvSpPr>
          <p:nvPr>
            <p:ph idx="1"/>
          </p:nvPr>
        </p:nvSpPr>
        <p:spPr>
          <a:xfrm>
            <a:off x="439738" y="1560513"/>
            <a:ext cx="6959600" cy="4779962"/>
          </a:xfrm>
        </p:spPr>
        <p:txBody>
          <a:bodyPr/>
          <a:lstStyle/>
          <a:p>
            <a:pPr>
              <a:lnSpc>
                <a:spcPct val="90000"/>
              </a:lnSpc>
              <a:buFont typeface="Wingdings 2" pitchFamily="2" charset="2"/>
              <a:buNone/>
            </a:pPr>
            <a:r>
              <a:rPr lang="en-US" altLang="en-US" sz="2200" dirty="0">
                <a:ea typeface="ＭＳ Ｐゴシック" panose="020B0600070205080204" pitchFamily="34" charset="-128"/>
                <a:cs typeface="ＭＳ Ｐゴシック" panose="020B0600070205080204" pitchFamily="34" charset="-128"/>
              </a:rPr>
              <a:t>How does Kuhn respond to skepticism about ourselves, others, and the external world?</a:t>
            </a:r>
          </a:p>
          <a:p>
            <a:pPr>
              <a:lnSpc>
                <a:spcPct val="90000"/>
              </a:lnSpc>
              <a:buFont typeface="Wingdings 2" pitchFamily="2" charset="2"/>
              <a:buNone/>
            </a:pPr>
            <a:endParaRPr lang="en-US" altLang="en-US" sz="2200" dirty="0">
              <a:ea typeface="ＭＳ Ｐゴシック" panose="020B0600070205080204" pitchFamily="34" charset="-128"/>
              <a:cs typeface="ＭＳ Ｐゴシック" panose="020B0600070205080204" pitchFamily="34" charset="-128"/>
            </a:endParaRPr>
          </a:p>
          <a:p>
            <a:pPr>
              <a:lnSpc>
                <a:spcPct val="90000"/>
              </a:lnSpc>
              <a:buFont typeface="Wingdings 2" pitchFamily="2" charset="2"/>
              <a:buNone/>
            </a:pPr>
            <a:r>
              <a:rPr lang="en-US" altLang="en-US" sz="2200" dirty="0">
                <a:ea typeface="ＭＳ Ｐゴシック" panose="020B0600070205080204" pitchFamily="34" charset="-128"/>
                <a:cs typeface="ＭＳ Ｐゴシック" panose="020B0600070205080204" pitchFamily="34" charset="-128"/>
              </a:rPr>
              <a:t>Evaluation of first-person knowledge claims is a mistake. </a:t>
            </a:r>
          </a:p>
          <a:p>
            <a:pPr>
              <a:lnSpc>
                <a:spcPct val="90000"/>
              </a:lnSpc>
              <a:buFont typeface="Wingdings 2" pitchFamily="2" charset="2"/>
              <a:buNone/>
            </a:pPr>
            <a:endParaRPr lang="en-US" altLang="en-US" sz="2200" dirty="0">
              <a:ea typeface="ＭＳ Ｐゴシック" panose="020B0600070205080204" pitchFamily="34" charset="-128"/>
              <a:cs typeface="ＭＳ Ｐゴシック" panose="020B0600070205080204" pitchFamily="34" charset="-128"/>
            </a:endParaRPr>
          </a:p>
          <a:p>
            <a:pPr>
              <a:lnSpc>
                <a:spcPct val="90000"/>
              </a:lnSpc>
              <a:buFont typeface="Wingdings 2" pitchFamily="2" charset="2"/>
              <a:buNone/>
            </a:pPr>
            <a:r>
              <a:rPr lang="en-US" altLang="en-US" sz="2200" dirty="0">
                <a:ea typeface="ＭＳ Ｐゴシック" panose="020B0600070205080204" pitchFamily="34" charset="-128"/>
                <a:cs typeface="ＭＳ Ｐゴシック" panose="020B0600070205080204" pitchFamily="34" charset="-128"/>
              </a:rPr>
              <a:t>What can be evaluated are systems of thought and their fit to data (remembering that those systems also determine in large part what counts as the data).</a:t>
            </a:r>
          </a:p>
          <a:p>
            <a:pPr>
              <a:lnSpc>
                <a:spcPct val="90000"/>
              </a:lnSpc>
              <a:buFont typeface="Wingdings 2" pitchFamily="2" charset="2"/>
              <a:buNone/>
            </a:pPr>
            <a:endParaRPr lang="en-US" altLang="en-US" sz="2200" dirty="0">
              <a:ea typeface="ＭＳ Ｐゴシック" panose="020B0600070205080204" pitchFamily="34" charset="-128"/>
              <a:cs typeface="ＭＳ Ｐゴシック" panose="020B0600070205080204" pitchFamily="34" charset="-128"/>
            </a:endParaRPr>
          </a:p>
          <a:p>
            <a:pPr>
              <a:lnSpc>
                <a:spcPct val="90000"/>
              </a:lnSpc>
              <a:buFont typeface="Wingdings 2" pitchFamily="2" charset="2"/>
              <a:buNone/>
            </a:pPr>
            <a:r>
              <a:rPr lang="en-US" altLang="en-US" sz="2200" dirty="0">
                <a:ea typeface="ＭＳ Ｐゴシック" panose="020B0600070205080204" pitchFamily="34" charset="-128"/>
                <a:cs typeface="ＭＳ Ｐゴシック" panose="020B0600070205080204" pitchFamily="34" charset="-128"/>
              </a:rPr>
              <a:t>Which system of thought is chosen is substantially arbitrary, and motivated more by social and political concerns, rather than reason, logic, or evidence.</a:t>
            </a:r>
          </a:p>
        </p:txBody>
      </p:sp>
      <p:sp>
        <p:nvSpPr>
          <p:cNvPr id="3" name="Title 2">
            <a:extLst>
              <a:ext uri="{FF2B5EF4-FFF2-40B4-BE49-F238E27FC236}">
                <a16:creationId xmlns:a16="http://schemas.microsoft.com/office/drawing/2014/main" id="{2C3B8127-13AC-A847-81A8-55A3BA894AA7}"/>
              </a:ext>
            </a:extLst>
          </p:cNvPr>
          <p:cNvSpPr>
            <a:spLocks noGrp="1"/>
          </p:cNvSpPr>
          <p:nvPr>
            <p:ph type="title"/>
          </p:nvPr>
        </p:nvSpPr>
        <p:spPr/>
        <p:txBody>
          <a:bodyPr/>
          <a:lstStyle/>
          <a:p>
            <a:pPr>
              <a:defRPr/>
            </a:pPr>
            <a:r>
              <a:t>Kuhn: Scientific Revolutions</a:t>
            </a:r>
          </a:p>
        </p:txBody>
      </p:sp>
      <p:sp>
        <p:nvSpPr>
          <p:cNvPr id="32771" name="Slide Number Placeholder 3">
            <a:extLst>
              <a:ext uri="{FF2B5EF4-FFF2-40B4-BE49-F238E27FC236}">
                <a16:creationId xmlns:a16="http://schemas.microsoft.com/office/drawing/2014/main" id="{994D3108-3144-A340-856C-CDBCF5F2CDE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36E22C59-076C-C341-BD7A-4B3BA6C54285}" type="slidenum">
              <a:rPr lang="en-US" altLang="en-US" sz="1600" smtClean="0">
                <a:solidFill>
                  <a:schemeClr val="tx2"/>
                </a:solidFill>
              </a:rPr>
              <a:pPr>
                <a:spcBef>
                  <a:spcPct val="0"/>
                </a:spcBef>
                <a:buClrTx/>
                <a:buSzTx/>
                <a:buFontTx/>
                <a:buNone/>
              </a:pPr>
              <a:t>17</a:t>
            </a:fld>
            <a:endParaRPr lang="en-US" altLang="en-US" sz="1600">
              <a:solidFill>
                <a:schemeClr val="tx2"/>
              </a:solidFill>
            </a:endParaRPr>
          </a:p>
        </p:txBody>
      </p:sp>
      <p:pic>
        <p:nvPicPr>
          <p:cNvPr id="5" name="Picture 4">
            <a:extLst>
              <a:ext uri="{FF2B5EF4-FFF2-40B4-BE49-F238E27FC236}">
                <a16:creationId xmlns:a16="http://schemas.microsoft.com/office/drawing/2014/main" id="{96FB5C91-38A0-9545-9A3E-43F048079C56}"/>
              </a:ext>
            </a:extLst>
          </p:cNvPr>
          <p:cNvPicPr>
            <a:picLocks noChangeAspect="1"/>
          </p:cNvPicPr>
          <p:nvPr/>
        </p:nvPicPr>
        <p:blipFill>
          <a:blip r:embed="rId2"/>
          <a:stretch>
            <a:fillRect/>
          </a:stretch>
        </p:blipFill>
        <p:spPr>
          <a:xfrm>
            <a:off x="7399870" y="419426"/>
            <a:ext cx="1278548" cy="1566221"/>
          </a:xfrm>
          <a:prstGeom prst="rect">
            <a:avLst/>
          </a:prstGeom>
          <a:solidFill>
            <a:srgbClr val="FFFFFF">
              <a:shade val="85000"/>
            </a:srgbClr>
          </a:solidFill>
          <a:ln w="57150" cap="sq" cmpd="sng">
            <a:solidFill>
              <a:srgbClr val="FF6600"/>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sp>
        <p:nvSpPr>
          <p:cNvPr id="32773" name="TextBox 5">
            <a:extLst>
              <a:ext uri="{FF2B5EF4-FFF2-40B4-BE49-F238E27FC236}">
                <a16:creationId xmlns:a16="http://schemas.microsoft.com/office/drawing/2014/main" id="{A7728D6C-EC49-9840-BBE7-84FD4751FB6D}"/>
              </a:ext>
            </a:extLst>
          </p:cNvPr>
          <p:cNvSpPr txBox="1">
            <a:spLocks noChangeArrowheads="1"/>
          </p:cNvSpPr>
          <p:nvPr/>
        </p:nvSpPr>
        <p:spPr bwMode="auto">
          <a:xfrm>
            <a:off x="7399338" y="2857500"/>
            <a:ext cx="14287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eaLnBrk="1" hangingPunct="1">
              <a:spcBef>
                <a:spcPct val="0"/>
              </a:spcBef>
              <a:buClrTx/>
              <a:buSzTx/>
              <a:buFontTx/>
              <a:buNone/>
            </a:pPr>
            <a:r>
              <a:rPr lang="en-US" altLang="en-US" sz="1800">
                <a:solidFill>
                  <a:srgbClr val="3366FF"/>
                </a:solidFill>
                <a:latin typeface="Arial" panose="020B0604020202020204" pitchFamily="34" charset="0"/>
              </a:rPr>
              <a:t>*Not thrilled with my account of Kuhn; we</a:t>
            </a:r>
          </a:p>
          <a:p>
            <a:pPr eaLnBrk="1" hangingPunct="1">
              <a:spcBef>
                <a:spcPct val="0"/>
              </a:spcBef>
              <a:buClrTx/>
              <a:buSzTx/>
              <a:buFontTx/>
              <a:buNone/>
            </a:pPr>
            <a:r>
              <a:rPr lang="en-US" altLang="en-US" sz="1800">
                <a:solidFill>
                  <a:srgbClr val="3366FF"/>
                </a:solidFill>
                <a:latin typeface="Arial" panose="020B0604020202020204" pitchFamily="34" charset="0"/>
              </a:rPr>
              <a:t>may skip slides 14-17</a:t>
            </a:r>
          </a:p>
        </p:txBody>
      </p:sp>
    </p:spTree>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1">
            <a:extLst>
              <a:ext uri="{FF2B5EF4-FFF2-40B4-BE49-F238E27FC236}">
                <a16:creationId xmlns:a16="http://schemas.microsoft.com/office/drawing/2014/main" id="{C37C470F-5EE9-F54B-A4D4-CC3EF5DA4C01}"/>
              </a:ext>
            </a:extLst>
          </p:cNvPr>
          <p:cNvSpPr>
            <a:spLocks noGrp="1"/>
          </p:cNvSpPr>
          <p:nvPr>
            <p:ph idx="1"/>
          </p:nvPr>
        </p:nvSpPr>
        <p:spPr/>
        <p:txBody>
          <a:bodyPr/>
          <a:lstStyle/>
          <a:p>
            <a:pPr>
              <a:buFont typeface="Wingdings 2" pitchFamily="2" charset="2"/>
              <a:buNone/>
            </a:pPr>
            <a:r>
              <a:rPr lang="en-US" altLang="en-US">
                <a:ea typeface="ＭＳ Ｐゴシック" panose="020B0600070205080204" pitchFamily="34" charset="-128"/>
                <a:cs typeface="ＭＳ Ｐゴシック" panose="020B0600070205080204" pitchFamily="34" charset="-128"/>
              </a:rPr>
              <a:t>All philosopher photos from Google Images. Search on philosopher’s name.</a:t>
            </a:r>
          </a:p>
          <a:p>
            <a:pPr>
              <a:buFont typeface="Wingdings 2" pitchFamily="2" charset="2"/>
              <a:buNone/>
            </a:pPr>
            <a:endParaRPr lang="en-US" altLang="en-US">
              <a:ea typeface="ＭＳ Ｐゴシック" panose="020B0600070205080204" pitchFamily="34" charset="-128"/>
              <a:cs typeface="ＭＳ Ｐゴシック" panose="020B0600070205080204" pitchFamily="34" charset="-128"/>
            </a:endParaRPr>
          </a:p>
        </p:txBody>
      </p:sp>
      <p:sp>
        <p:nvSpPr>
          <p:cNvPr id="3" name="Title 2">
            <a:extLst>
              <a:ext uri="{FF2B5EF4-FFF2-40B4-BE49-F238E27FC236}">
                <a16:creationId xmlns:a16="http://schemas.microsoft.com/office/drawing/2014/main" id="{CE8C0110-26C8-FD47-BC92-405774EFDB45}"/>
              </a:ext>
            </a:extLst>
          </p:cNvPr>
          <p:cNvSpPr>
            <a:spLocks noGrp="1"/>
          </p:cNvSpPr>
          <p:nvPr>
            <p:ph type="title"/>
          </p:nvPr>
        </p:nvSpPr>
        <p:spPr/>
        <p:txBody>
          <a:bodyPr/>
          <a:lstStyle/>
          <a:p>
            <a:pPr>
              <a:defRPr/>
            </a:pPr>
            <a:r>
              <a:t>References</a:t>
            </a:r>
          </a:p>
        </p:txBody>
      </p:sp>
      <p:sp>
        <p:nvSpPr>
          <p:cNvPr id="33795" name="Slide Number Placeholder 3">
            <a:extLst>
              <a:ext uri="{FF2B5EF4-FFF2-40B4-BE49-F238E27FC236}">
                <a16:creationId xmlns:a16="http://schemas.microsoft.com/office/drawing/2014/main" id="{C2A67735-2697-1240-92ED-D779BCFCC4C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C3F12EBB-A9B0-AD40-9E30-4541871B9394}" type="slidenum">
              <a:rPr lang="en-US" altLang="en-US" sz="1600" smtClean="0">
                <a:solidFill>
                  <a:schemeClr val="tx2"/>
                </a:solidFill>
              </a:rPr>
              <a:pPr>
                <a:spcBef>
                  <a:spcPct val="0"/>
                </a:spcBef>
                <a:buClrTx/>
                <a:buSzTx/>
                <a:buFontTx/>
                <a:buNone/>
              </a:pPr>
              <a:t>18</a:t>
            </a:fld>
            <a:endParaRPr lang="en-US" altLang="en-US" sz="1600">
              <a:solidFill>
                <a:schemeClr val="tx2"/>
              </a:solidFill>
            </a:endParaRPr>
          </a:p>
        </p:txBody>
      </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2">
            <a:extLst>
              <a:ext uri="{FF2B5EF4-FFF2-40B4-BE49-F238E27FC236}">
                <a16:creationId xmlns:a16="http://schemas.microsoft.com/office/drawing/2014/main" id="{5FA78A42-9BFD-1841-B7F0-B89C0DADA500}"/>
              </a:ext>
            </a:extLst>
          </p:cNvPr>
          <p:cNvSpPr>
            <a:spLocks noGrp="1"/>
          </p:cNvSpPr>
          <p:nvPr>
            <p:ph idx="1"/>
          </p:nvPr>
        </p:nvSpPr>
        <p:spPr>
          <a:xfrm>
            <a:off x="457200" y="1524000"/>
            <a:ext cx="5672138" cy="5114925"/>
          </a:xfrm>
        </p:spPr>
        <p:txBody>
          <a:bodyPr/>
          <a:lstStyle/>
          <a:p>
            <a:pPr eaLnBrk="1" hangingPunct="1">
              <a:lnSpc>
                <a:spcPct val="80000"/>
              </a:lnSpc>
              <a:buFont typeface="Wingdings 2" pitchFamily="2" charset="2"/>
              <a:buNone/>
            </a:pPr>
            <a:r>
              <a:rPr lang="en-US" altLang="en-US" sz="2200">
                <a:ea typeface="ＭＳ Ｐゴシック" panose="020B0600070205080204" pitchFamily="34" charset="-128"/>
                <a:cs typeface="ＭＳ Ｐゴシック" panose="020B0600070205080204" pitchFamily="34" charset="-128"/>
              </a:rPr>
              <a:t>When we ‘naturalize’ something we bring it into the realm of space and time.</a:t>
            </a:r>
          </a:p>
          <a:p>
            <a:pPr eaLnBrk="1" hangingPunct="1">
              <a:lnSpc>
                <a:spcPct val="80000"/>
              </a:lnSpc>
              <a:buFont typeface="Wingdings 2" pitchFamily="2" charset="2"/>
              <a:buNone/>
            </a:pPr>
            <a:endParaRPr lang="en-US" altLang="en-US" sz="2200">
              <a:ea typeface="ＭＳ Ｐゴシック" panose="020B0600070205080204" pitchFamily="34" charset="-128"/>
              <a:cs typeface="ＭＳ Ｐゴシック" panose="020B0600070205080204" pitchFamily="34" charset="-128"/>
            </a:endParaRPr>
          </a:p>
          <a:p>
            <a:pPr eaLnBrk="1" hangingPunct="1">
              <a:lnSpc>
                <a:spcPct val="80000"/>
              </a:lnSpc>
              <a:buFont typeface="Wingdings 2" pitchFamily="2" charset="2"/>
              <a:buNone/>
            </a:pPr>
            <a:r>
              <a:rPr lang="en-US" altLang="en-US" sz="2200">
                <a:ea typeface="ＭＳ Ｐゴシック" panose="020B0600070205080204" pitchFamily="34" charset="-128"/>
                <a:cs typeface="ＭＳ Ｐゴシック" panose="020B0600070205080204" pitchFamily="34" charset="-128"/>
              </a:rPr>
              <a:t>Approaches to human knowledge that emphasize abstract, necessary principles (Descartes, Locke, Berkeley, Hume, for example) lead to skepticism that undercuts empirical science (science about things and events in space and time … notably, things like scientific studies of our cognitive abilities).</a:t>
            </a:r>
          </a:p>
          <a:p>
            <a:pPr eaLnBrk="1" hangingPunct="1">
              <a:lnSpc>
                <a:spcPct val="80000"/>
              </a:lnSpc>
              <a:buFont typeface="Wingdings 2" pitchFamily="2" charset="2"/>
              <a:buNone/>
            </a:pPr>
            <a:endParaRPr lang="en-US" altLang="en-US" sz="2200">
              <a:ea typeface="ＭＳ Ｐゴシック" panose="020B0600070205080204" pitchFamily="34" charset="-128"/>
              <a:cs typeface="ＭＳ Ｐゴシック" panose="020B0600070205080204" pitchFamily="34" charset="-128"/>
            </a:endParaRPr>
          </a:p>
          <a:p>
            <a:pPr eaLnBrk="1" hangingPunct="1">
              <a:lnSpc>
                <a:spcPct val="80000"/>
              </a:lnSpc>
              <a:buFont typeface="Wingdings 2" pitchFamily="2" charset="2"/>
              <a:buNone/>
            </a:pPr>
            <a:r>
              <a:rPr lang="en-US" altLang="en-US" sz="2200">
                <a:ea typeface="ＭＳ Ｐゴシック" panose="020B0600070205080204" pitchFamily="34" charset="-128"/>
                <a:cs typeface="ＭＳ Ｐゴシック" panose="020B0600070205080204" pitchFamily="34" charset="-128"/>
              </a:rPr>
              <a:t>To employ empirical science as a means to study knowledge would seem to be illicit. Naturalizing epistemology then is a controversial way of reacting to skepticism.</a:t>
            </a:r>
          </a:p>
        </p:txBody>
      </p:sp>
      <p:sp>
        <p:nvSpPr>
          <p:cNvPr id="2" name="Title 1">
            <a:extLst>
              <a:ext uri="{FF2B5EF4-FFF2-40B4-BE49-F238E27FC236}">
                <a16:creationId xmlns:a16="http://schemas.microsoft.com/office/drawing/2014/main" id="{0A7B9B19-B910-044D-AF79-9B6AEE2625C2}"/>
              </a:ext>
            </a:extLst>
          </p:cNvPr>
          <p:cNvSpPr>
            <a:spLocks noGrp="1"/>
          </p:cNvSpPr>
          <p:nvPr>
            <p:ph type="title"/>
          </p:nvPr>
        </p:nvSpPr>
        <p:spPr/>
        <p:txBody>
          <a:bodyPr/>
          <a:lstStyle/>
          <a:p>
            <a:pPr eaLnBrk="1" fontAlgn="auto" hangingPunct="1">
              <a:spcAft>
                <a:spcPts val="0"/>
              </a:spcAft>
              <a:defRPr/>
            </a:pPr>
            <a:r>
              <a:rPr>
                <a:ea typeface="+mj-ea"/>
                <a:cs typeface="+mj-cs"/>
              </a:rPr>
              <a:t>Naturalizing</a:t>
            </a:r>
          </a:p>
        </p:txBody>
      </p:sp>
      <p:sp>
        <p:nvSpPr>
          <p:cNvPr id="16387" name="Slide Number Placeholder 3">
            <a:extLst>
              <a:ext uri="{FF2B5EF4-FFF2-40B4-BE49-F238E27FC236}">
                <a16:creationId xmlns:a16="http://schemas.microsoft.com/office/drawing/2014/main" id="{1B321898-E0A5-DB4D-9C94-FB67BAC5D92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244BFBCA-B730-9548-9D58-3029E8EF1B16}" type="slidenum">
              <a:rPr lang="en-US" altLang="en-US" sz="1600" smtClean="0">
                <a:solidFill>
                  <a:schemeClr val="tx2"/>
                </a:solidFill>
              </a:rPr>
              <a:pPr>
                <a:spcBef>
                  <a:spcPct val="0"/>
                </a:spcBef>
                <a:buClrTx/>
                <a:buSzTx/>
                <a:buFontTx/>
                <a:buNone/>
              </a:pPr>
              <a:t>2</a:t>
            </a:fld>
            <a:endParaRPr lang="en-US" altLang="en-US" sz="1600">
              <a:solidFill>
                <a:schemeClr val="tx2"/>
              </a:solidFill>
            </a:endParaRPr>
          </a:p>
        </p:txBody>
      </p:sp>
      <p:sp>
        <p:nvSpPr>
          <p:cNvPr id="16388" name="TextBox 4">
            <a:extLst>
              <a:ext uri="{FF2B5EF4-FFF2-40B4-BE49-F238E27FC236}">
                <a16:creationId xmlns:a16="http://schemas.microsoft.com/office/drawing/2014/main" id="{D2BEF23C-DE39-5A4B-A2BA-1D13950C812E}"/>
              </a:ext>
            </a:extLst>
          </p:cNvPr>
          <p:cNvSpPr txBox="1">
            <a:spLocks noChangeArrowheads="1"/>
          </p:cNvSpPr>
          <p:nvPr/>
        </p:nvSpPr>
        <p:spPr bwMode="auto">
          <a:xfrm>
            <a:off x="6438900" y="1835150"/>
            <a:ext cx="2381250" cy="271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eaLnBrk="1" hangingPunct="1">
              <a:spcBef>
                <a:spcPct val="0"/>
              </a:spcBef>
              <a:buClrTx/>
              <a:buSzTx/>
              <a:buFontTx/>
              <a:buNone/>
            </a:pPr>
            <a:r>
              <a:rPr lang="en-US" altLang="en-US" sz="1800">
                <a:solidFill>
                  <a:srgbClr val="0000FF"/>
                </a:solidFill>
              </a:rPr>
              <a:t>… like:</a:t>
            </a:r>
          </a:p>
          <a:p>
            <a:pPr eaLnBrk="1" hangingPunct="1">
              <a:spcBef>
                <a:spcPct val="0"/>
              </a:spcBef>
              <a:buClrTx/>
              <a:buSzTx/>
              <a:buFontTx/>
              <a:buNone/>
            </a:pPr>
            <a:r>
              <a:rPr lang="en-US" altLang="en-US" sz="1800">
                <a:solidFill>
                  <a:srgbClr val="0000FF"/>
                </a:solidFill>
              </a:rPr>
              <a:t>‘to know something, you </a:t>
            </a:r>
            <a:r>
              <a:rPr lang="en-US" altLang="en-US" sz="1800" i="1">
                <a:solidFill>
                  <a:srgbClr val="0000FF"/>
                </a:solidFill>
              </a:rPr>
              <a:t>must</a:t>
            </a:r>
            <a:r>
              <a:rPr lang="en-US" altLang="en-US" sz="1800">
                <a:solidFill>
                  <a:srgbClr val="0000FF"/>
                </a:solidFill>
              </a:rPr>
              <a:t> be able to preclude all possible alternative facts that might supplant the fact you assert in your knowledge claim’</a:t>
            </a:r>
          </a:p>
        </p:txBody>
      </p:sp>
      <p:cxnSp>
        <p:nvCxnSpPr>
          <p:cNvPr id="7" name="Straight Arrow Connector 6">
            <a:extLst>
              <a:ext uri="{FF2B5EF4-FFF2-40B4-BE49-F238E27FC236}">
                <a16:creationId xmlns:a16="http://schemas.microsoft.com/office/drawing/2014/main" id="{C8E3B17E-8D70-8643-BE0C-2CEA130A991D}"/>
              </a:ext>
            </a:extLst>
          </p:cNvPr>
          <p:cNvCxnSpPr/>
          <p:nvPr/>
        </p:nvCxnSpPr>
        <p:spPr>
          <a:xfrm rot="5400000" flipH="1" flipV="1">
            <a:off x="5816724" y="2412021"/>
            <a:ext cx="502692" cy="49391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78879F8-82DF-C94A-B241-259032AE7DC7}"/>
              </a:ext>
            </a:extLst>
          </p:cNvPr>
          <p:cNvCxnSpPr>
            <a:cxnSpLocks noChangeShapeType="1"/>
          </p:cNvCxnSpPr>
          <p:nvPr/>
        </p:nvCxnSpPr>
        <p:spPr bwMode="auto">
          <a:xfrm>
            <a:off x="1100138" y="2652713"/>
            <a:ext cx="7543800" cy="1587"/>
          </a:xfrm>
          <a:prstGeom prst="line">
            <a:avLst/>
          </a:prstGeom>
          <a:noFill/>
          <a:ln w="38100">
            <a:solidFill>
              <a:srgbClr val="108BB4"/>
            </a:solidFill>
            <a:round/>
            <a:headEnd/>
            <a:tailEnd/>
          </a:ln>
          <a:effectLst>
            <a:outerShdw blurRad="63500" dist="38100" dir="5400000" rotWithShape="0">
              <a:srgbClr val="000000">
                <a:alpha val="43137"/>
              </a:srgbClr>
            </a:outerShdw>
          </a:effectLst>
          <a:extLst>
            <a:ext uri="{909E8E84-426E-40DD-AFC4-6F175D3DCCD1}">
              <a14:hiddenFill xmlns:a14="http://schemas.microsoft.com/office/drawing/2010/main">
                <a:noFill/>
              </a14:hiddenFill>
            </a:ext>
          </a:extLst>
        </p:spPr>
      </p:cxnSp>
      <p:sp>
        <p:nvSpPr>
          <p:cNvPr id="17410" name="TextBox 4">
            <a:extLst>
              <a:ext uri="{FF2B5EF4-FFF2-40B4-BE49-F238E27FC236}">
                <a16:creationId xmlns:a16="http://schemas.microsoft.com/office/drawing/2014/main" id="{AD2167DE-CE39-F345-A912-A2973DCC7893}"/>
              </a:ext>
            </a:extLst>
          </p:cNvPr>
          <p:cNvSpPr txBox="1">
            <a:spLocks noChangeArrowheads="1"/>
          </p:cNvSpPr>
          <p:nvPr/>
        </p:nvSpPr>
        <p:spPr bwMode="auto">
          <a:xfrm>
            <a:off x="852488" y="2271713"/>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eaLnBrk="1" hangingPunct="1">
              <a:spcBef>
                <a:spcPct val="0"/>
              </a:spcBef>
              <a:buClrTx/>
              <a:buSzTx/>
              <a:buFontTx/>
              <a:buNone/>
            </a:pPr>
            <a:r>
              <a:rPr lang="en-US" altLang="en-US" sz="1800">
                <a:latin typeface="Calisto MT" panose="02040603050505030304" pitchFamily="18" charset="77"/>
              </a:rPr>
              <a:t>1900</a:t>
            </a:r>
          </a:p>
        </p:txBody>
      </p:sp>
      <p:sp>
        <p:nvSpPr>
          <p:cNvPr id="17411" name="TextBox 5">
            <a:extLst>
              <a:ext uri="{FF2B5EF4-FFF2-40B4-BE49-F238E27FC236}">
                <a16:creationId xmlns:a16="http://schemas.microsoft.com/office/drawing/2014/main" id="{2B45CF7F-7340-764D-A83E-7E571B322B5D}"/>
              </a:ext>
            </a:extLst>
          </p:cNvPr>
          <p:cNvSpPr txBox="1">
            <a:spLocks noChangeArrowheads="1"/>
          </p:cNvSpPr>
          <p:nvPr/>
        </p:nvSpPr>
        <p:spPr bwMode="auto">
          <a:xfrm>
            <a:off x="8186738" y="2271713"/>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eaLnBrk="1" hangingPunct="1">
              <a:spcBef>
                <a:spcPct val="0"/>
              </a:spcBef>
              <a:buClrTx/>
              <a:buSzTx/>
              <a:buFontTx/>
              <a:buNone/>
            </a:pPr>
            <a:r>
              <a:rPr lang="en-US" altLang="en-US" sz="1800">
                <a:latin typeface="Calisto MT" panose="02040603050505030304" pitchFamily="18" charset="77"/>
              </a:rPr>
              <a:t>2000</a:t>
            </a:r>
          </a:p>
        </p:txBody>
      </p:sp>
      <p:sp>
        <p:nvSpPr>
          <p:cNvPr id="17412" name="TextBox 6">
            <a:extLst>
              <a:ext uri="{FF2B5EF4-FFF2-40B4-BE49-F238E27FC236}">
                <a16:creationId xmlns:a16="http://schemas.microsoft.com/office/drawing/2014/main" id="{8692B4D0-61C6-6842-9696-315A4EEFF5FC}"/>
              </a:ext>
            </a:extLst>
          </p:cNvPr>
          <p:cNvSpPr txBox="1">
            <a:spLocks noChangeArrowheads="1"/>
          </p:cNvSpPr>
          <p:nvPr/>
        </p:nvSpPr>
        <p:spPr bwMode="auto">
          <a:xfrm>
            <a:off x="3705225" y="4748213"/>
            <a:ext cx="187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eaLnBrk="1" hangingPunct="1">
              <a:spcBef>
                <a:spcPct val="0"/>
              </a:spcBef>
              <a:buClrTx/>
              <a:buSzTx/>
              <a:buFontTx/>
              <a:buNone/>
            </a:pPr>
            <a:r>
              <a:rPr lang="en-US" altLang="en-US" sz="1800">
                <a:solidFill>
                  <a:srgbClr val="0070C0"/>
                </a:solidFill>
                <a:latin typeface="Calisto MT" panose="02040603050505030304" pitchFamily="18" charset="77"/>
              </a:rPr>
              <a:t>Quine </a:t>
            </a:r>
            <a:r>
              <a:rPr lang="en-US" altLang="en-US" sz="1400">
                <a:solidFill>
                  <a:srgbClr val="0070C0"/>
                </a:solidFill>
                <a:latin typeface="Calisto MT" panose="02040603050505030304" pitchFamily="18" charset="77"/>
              </a:rPr>
              <a:t>(1908 – 2000)</a:t>
            </a:r>
            <a:endParaRPr lang="en-US" altLang="en-US" sz="1200">
              <a:solidFill>
                <a:srgbClr val="0070C0"/>
              </a:solidFill>
              <a:latin typeface="Calisto MT" panose="02040603050505030304" pitchFamily="18" charset="77"/>
            </a:endParaRPr>
          </a:p>
        </p:txBody>
      </p:sp>
      <p:sp>
        <p:nvSpPr>
          <p:cNvPr id="17413" name="Flowchart: Merge 5">
            <a:extLst>
              <a:ext uri="{FF2B5EF4-FFF2-40B4-BE49-F238E27FC236}">
                <a16:creationId xmlns:a16="http://schemas.microsoft.com/office/drawing/2014/main" id="{82B55262-21A9-6948-BF66-996DE710D93E}"/>
              </a:ext>
            </a:extLst>
          </p:cNvPr>
          <p:cNvSpPr>
            <a:spLocks noChangeArrowheads="1"/>
          </p:cNvSpPr>
          <p:nvPr/>
        </p:nvSpPr>
        <p:spPr bwMode="auto">
          <a:xfrm>
            <a:off x="1100138" y="2652713"/>
            <a:ext cx="228600" cy="152400"/>
          </a:xfrm>
          <a:prstGeom prst="flowChartMerge">
            <a:avLst/>
          </a:prstGeom>
          <a:solidFill>
            <a:schemeClr val="accent1"/>
          </a:solidFill>
          <a:ln w="9525">
            <a:solidFill>
              <a:schemeClr val="tx1"/>
            </a:solidFill>
            <a:round/>
            <a:headEnd/>
            <a:tailEnd/>
          </a:ln>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endParaRPr lang="en-US" altLang="en-US" sz="1800">
              <a:latin typeface="Times New Roman" panose="02020603050405020304" pitchFamily="18" charset="0"/>
            </a:endParaRPr>
          </a:p>
        </p:txBody>
      </p:sp>
      <p:sp>
        <p:nvSpPr>
          <p:cNvPr id="17414" name="Flowchart: Merge 6">
            <a:extLst>
              <a:ext uri="{FF2B5EF4-FFF2-40B4-BE49-F238E27FC236}">
                <a16:creationId xmlns:a16="http://schemas.microsoft.com/office/drawing/2014/main" id="{AD499000-CE1F-9E49-8EF7-1C1DDD356D33}"/>
              </a:ext>
            </a:extLst>
          </p:cNvPr>
          <p:cNvSpPr>
            <a:spLocks noChangeArrowheads="1"/>
          </p:cNvSpPr>
          <p:nvPr/>
        </p:nvSpPr>
        <p:spPr bwMode="auto">
          <a:xfrm>
            <a:off x="8415338" y="2652713"/>
            <a:ext cx="228600" cy="152400"/>
          </a:xfrm>
          <a:prstGeom prst="flowChartMerge">
            <a:avLst/>
          </a:prstGeom>
          <a:solidFill>
            <a:schemeClr val="accent1"/>
          </a:solidFill>
          <a:ln w="9525">
            <a:solidFill>
              <a:schemeClr val="tx1"/>
            </a:solidFill>
            <a:round/>
            <a:headEnd/>
            <a:tailEnd/>
          </a:ln>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endParaRPr lang="en-US" altLang="en-US" sz="1800">
              <a:latin typeface="Times New Roman" panose="02020603050405020304" pitchFamily="18" charset="0"/>
            </a:endParaRPr>
          </a:p>
        </p:txBody>
      </p:sp>
      <p:sp>
        <p:nvSpPr>
          <p:cNvPr id="17415" name="Left Brace 9">
            <a:extLst>
              <a:ext uri="{FF2B5EF4-FFF2-40B4-BE49-F238E27FC236}">
                <a16:creationId xmlns:a16="http://schemas.microsoft.com/office/drawing/2014/main" id="{ACC46B70-5A05-9940-947B-92E1DA8882D6}"/>
              </a:ext>
            </a:extLst>
          </p:cNvPr>
          <p:cNvSpPr>
            <a:spLocks/>
          </p:cNvSpPr>
          <p:nvPr/>
        </p:nvSpPr>
        <p:spPr bwMode="auto">
          <a:xfrm rot="-5400000">
            <a:off x="4851400" y="-282575"/>
            <a:ext cx="584200" cy="6769100"/>
          </a:xfrm>
          <a:prstGeom prst="leftBrace">
            <a:avLst>
              <a:gd name="adj1" fmla="val 10621"/>
              <a:gd name="adj2" fmla="val 40236"/>
            </a:avLst>
          </a:prstGeom>
          <a:noFill/>
          <a:ln w="28575">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endParaRPr lang="en-US" altLang="en-US" sz="1800">
              <a:latin typeface="Times New Roman" panose="02020603050405020304" pitchFamily="18" charset="0"/>
            </a:endParaRPr>
          </a:p>
        </p:txBody>
      </p:sp>
      <p:sp>
        <p:nvSpPr>
          <p:cNvPr id="17416" name="Flowchart: Merge 8">
            <a:extLst>
              <a:ext uri="{FF2B5EF4-FFF2-40B4-BE49-F238E27FC236}">
                <a16:creationId xmlns:a16="http://schemas.microsoft.com/office/drawing/2014/main" id="{8DD20146-E78F-5A45-9C1F-26011FA82A70}"/>
              </a:ext>
            </a:extLst>
          </p:cNvPr>
          <p:cNvSpPr>
            <a:spLocks noChangeArrowheads="1"/>
          </p:cNvSpPr>
          <p:nvPr/>
        </p:nvSpPr>
        <p:spPr bwMode="auto">
          <a:xfrm>
            <a:off x="4757738" y="2657475"/>
            <a:ext cx="228600" cy="152400"/>
          </a:xfrm>
          <a:prstGeom prst="flowChartMerge">
            <a:avLst/>
          </a:prstGeom>
          <a:solidFill>
            <a:schemeClr val="accent1"/>
          </a:solidFill>
          <a:ln w="9525">
            <a:solidFill>
              <a:schemeClr val="tx1"/>
            </a:solidFill>
            <a:round/>
            <a:headEnd/>
            <a:tailEnd/>
          </a:ln>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endParaRPr lang="en-US" altLang="en-US" sz="1800">
              <a:latin typeface="Times New Roman" panose="02020603050405020304" pitchFamily="18" charset="0"/>
            </a:endParaRPr>
          </a:p>
        </p:txBody>
      </p:sp>
      <p:sp>
        <p:nvSpPr>
          <p:cNvPr id="17417" name="Flowchart: Merge 9">
            <a:extLst>
              <a:ext uri="{FF2B5EF4-FFF2-40B4-BE49-F238E27FC236}">
                <a16:creationId xmlns:a16="http://schemas.microsoft.com/office/drawing/2014/main" id="{24EA43DE-9C92-924C-8E7A-9E0139C53212}"/>
              </a:ext>
            </a:extLst>
          </p:cNvPr>
          <p:cNvSpPr>
            <a:spLocks noChangeArrowheads="1"/>
          </p:cNvSpPr>
          <p:nvPr/>
        </p:nvSpPr>
        <p:spPr bwMode="auto">
          <a:xfrm>
            <a:off x="3005138" y="2652713"/>
            <a:ext cx="228600" cy="152400"/>
          </a:xfrm>
          <a:prstGeom prst="flowChartMerge">
            <a:avLst/>
          </a:prstGeom>
          <a:solidFill>
            <a:schemeClr val="accent1"/>
          </a:solidFill>
          <a:ln w="9525">
            <a:solidFill>
              <a:schemeClr val="tx1"/>
            </a:solidFill>
            <a:round/>
            <a:headEnd/>
            <a:tailEnd/>
          </a:ln>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endParaRPr lang="en-US" altLang="en-US" sz="1800">
              <a:latin typeface="Times New Roman" panose="02020603050405020304" pitchFamily="18" charset="0"/>
            </a:endParaRPr>
          </a:p>
        </p:txBody>
      </p:sp>
      <p:sp>
        <p:nvSpPr>
          <p:cNvPr id="17418" name="Flowchart: Merge 10">
            <a:extLst>
              <a:ext uri="{FF2B5EF4-FFF2-40B4-BE49-F238E27FC236}">
                <a16:creationId xmlns:a16="http://schemas.microsoft.com/office/drawing/2014/main" id="{C93EC731-0C89-5C47-BF95-95DF64F8C906}"/>
              </a:ext>
            </a:extLst>
          </p:cNvPr>
          <p:cNvSpPr>
            <a:spLocks noChangeArrowheads="1"/>
          </p:cNvSpPr>
          <p:nvPr/>
        </p:nvSpPr>
        <p:spPr bwMode="auto">
          <a:xfrm>
            <a:off x="6586538" y="2652713"/>
            <a:ext cx="228600" cy="152400"/>
          </a:xfrm>
          <a:prstGeom prst="flowChartMerge">
            <a:avLst/>
          </a:prstGeom>
          <a:solidFill>
            <a:schemeClr val="accent1"/>
          </a:solidFill>
          <a:ln w="9525">
            <a:solidFill>
              <a:schemeClr val="tx1"/>
            </a:solidFill>
            <a:round/>
            <a:headEnd/>
            <a:tailEnd/>
          </a:ln>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endParaRPr lang="en-US" altLang="en-US" sz="1800">
              <a:latin typeface="Times New Roman" panose="02020603050405020304" pitchFamily="18" charset="0"/>
            </a:endParaRPr>
          </a:p>
        </p:txBody>
      </p:sp>
      <p:sp>
        <p:nvSpPr>
          <p:cNvPr id="17419" name="Left Brace 13">
            <a:extLst>
              <a:ext uri="{FF2B5EF4-FFF2-40B4-BE49-F238E27FC236}">
                <a16:creationId xmlns:a16="http://schemas.microsoft.com/office/drawing/2014/main" id="{3DC6975A-E83E-C143-9C96-0598A9BCAA79}"/>
              </a:ext>
            </a:extLst>
          </p:cNvPr>
          <p:cNvSpPr>
            <a:spLocks/>
          </p:cNvSpPr>
          <p:nvPr/>
        </p:nvSpPr>
        <p:spPr bwMode="auto">
          <a:xfrm rot="5400000">
            <a:off x="6177757" y="-194469"/>
            <a:ext cx="609600" cy="4932363"/>
          </a:xfrm>
          <a:prstGeom prst="leftBrace">
            <a:avLst>
              <a:gd name="adj1" fmla="val 8316"/>
              <a:gd name="adj2" fmla="val 41861"/>
            </a:avLst>
          </a:prstGeom>
          <a:noFill/>
          <a:ln w="28575">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endParaRPr lang="en-US" altLang="en-US" sz="1800">
              <a:latin typeface="Times New Roman" panose="02020603050405020304" pitchFamily="18" charset="0"/>
            </a:endParaRPr>
          </a:p>
        </p:txBody>
      </p:sp>
      <p:sp>
        <p:nvSpPr>
          <p:cNvPr id="17420" name="TextBox 14">
            <a:extLst>
              <a:ext uri="{FF2B5EF4-FFF2-40B4-BE49-F238E27FC236}">
                <a16:creationId xmlns:a16="http://schemas.microsoft.com/office/drawing/2014/main" id="{E2F61393-B957-9441-A971-0FF06DE599D5}"/>
              </a:ext>
            </a:extLst>
          </p:cNvPr>
          <p:cNvSpPr txBox="1">
            <a:spLocks noChangeArrowheads="1"/>
          </p:cNvSpPr>
          <p:nvPr/>
        </p:nvSpPr>
        <p:spPr bwMode="auto">
          <a:xfrm>
            <a:off x="1758950" y="3656013"/>
            <a:ext cx="1447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eaLnBrk="1" hangingPunct="1">
              <a:spcBef>
                <a:spcPct val="0"/>
              </a:spcBef>
              <a:buClrTx/>
              <a:buSzTx/>
              <a:buFontTx/>
              <a:buNone/>
            </a:pPr>
            <a:r>
              <a:rPr lang="en-US" altLang="en-US" sz="2400">
                <a:latin typeface="Calisto MT" panose="02040603050505030304" pitchFamily="18" charset="77"/>
              </a:rPr>
              <a:t>America</a:t>
            </a:r>
            <a:endParaRPr lang="en-US" altLang="en-US" sz="1600">
              <a:latin typeface="Calisto MT" panose="02040603050505030304" pitchFamily="18" charset="77"/>
            </a:endParaRPr>
          </a:p>
        </p:txBody>
      </p:sp>
      <p:sp>
        <p:nvSpPr>
          <p:cNvPr id="17421" name="TextBox 16">
            <a:extLst>
              <a:ext uri="{FF2B5EF4-FFF2-40B4-BE49-F238E27FC236}">
                <a16:creationId xmlns:a16="http://schemas.microsoft.com/office/drawing/2014/main" id="{FA6E78D9-AFE1-964E-B810-3A993B4B001C}"/>
              </a:ext>
            </a:extLst>
          </p:cNvPr>
          <p:cNvSpPr txBox="1">
            <a:spLocks noChangeArrowheads="1"/>
          </p:cNvSpPr>
          <p:nvPr/>
        </p:nvSpPr>
        <p:spPr bwMode="auto">
          <a:xfrm>
            <a:off x="6142038" y="1597025"/>
            <a:ext cx="19192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eaLnBrk="1" hangingPunct="1">
              <a:spcBef>
                <a:spcPct val="0"/>
              </a:spcBef>
              <a:buClrTx/>
              <a:buSzTx/>
              <a:buFontTx/>
              <a:buNone/>
            </a:pPr>
            <a:r>
              <a:rPr lang="en-US" altLang="en-US" sz="1800">
                <a:solidFill>
                  <a:srgbClr val="C00000"/>
                </a:solidFill>
                <a:latin typeface="Calisto MT" panose="02040603050505030304" pitchFamily="18" charset="77"/>
              </a:rPr>
              <a:t>Goldman </a:t>
            </a:r>
            <a:r>
              <a:rPr lang="en-US" altLang="en-US" sz="1200">
                <a:solidFill>
                  <a:srgbClr val="C00000"/>
                </a:solidFill>
                <a:latin typeface="Calisto MT" panose="02040603050505030304" pitchFamily="18" charset="77"/>
              </a:rPr>
              <a:t>(1938-    )</a:t>
            </a:r>
          </a:p>
        </p:txBody>
      </p:sp>
      <p:sp>
        <p:nvSpPr>
          <p:cNvPr id="17422" name="Left Brace 23">
            <a:extLst>
              <a:ext uri="{FF2B5EF4-FFF2-40B4-BE49-F238E27FC236}">
                <a16:creationId xmlns:a16="http://schemas.microsoft.com/office/drawing/2014/main" id="{3D755035-5C1A-9E44-A740-52913E108E8C}"/>
              </a:ext>
            </a:extLst>
          </p:cNvPr>
          <p:cNvSpPr>
            <a:spLocks/>
          </p:cNvSpPr>
          <p:nvPr/>
        </p:nvSpPr>
        <p:spPr bwMode="auto">
          <a:xfrm rot="5400000">
            <a:off x="5244307" y="-196056"/>
            <a:ext cx="457200" cy="5176837"/>
          </a:xfrm>
          <a:prstGeom prst="leftBrace">
            <a:avLst>
              <a:gd name="adj1" fmla="val 8335"/>
              <a:gd name="adj2" fmla="val 71796"/>
            </a:avLst>
          </a:prstGeom>
          <a:noFill/>
          <a:ln w="28575">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endParaRPr lang="en-US" altLang="en-US" sz="1800">
              <a:latin typeface="Times New Roman" panose="02020603050405020304" pitchFamily="18" charset="0"/>
            </a:endParaRPr>
          </a:p>
        </p:txBody>
      </p:sp>
      <p:sp>
        <p:nvSpPr>
          <p:cNvPr id="17423" name="TextBox 24">
            <a:extLst>
              <a:ext uri="{FF2B5EF4-FFF2-40B4-BE49-F238E27FC236}">
                <a16:creationId xmlns:a16="http://schemas.microsoft.com/office/drawing/2014/main" id="{041F5308-3D25-264E-A477-00F70AC2DC25}"/>
              </a:ext>
            </a:extLst>
          </p:cNvPr>
          <p:cNvSpPr txBox="1">
            <a:spLocks noChangeArrowheads="1"/>
          </p:cNvSpPr>
          <p:nvPr/>
        </p:nvSpPr>
        <p:spPr bwMode="auto">
          <a:xfrm>
            <a:off x="3767138" y="1597025"/>
            <a:ext cx="198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eaLnBrk="1" hangingPunct="1">
              <a:spcBef>
                <a:spcPct val="0"/>
              </a:spcBef>
              <a:buClrTx/>
              <a:buSzTx/>
              <a:buFontTx/>
              <a:buNone/>
            </a:pPr>
            <a:r>
              <a:rPr lang="en-US" altLang="en-US" sz="1800">
                <a:solidFill>
                  <a:srgbClr val="FF6600"/>
                </a:solidFill>
                <a:latin typeface="Calisto MT" panose="02040603050505030304" pitchFamily="18" charset="77"/>
              </a:rPr>
              <a:t>Kuhn </a:t>
            </a:r>
            <a:r>
              <a:rPr lang="en-US" altLang="en-US" sz="1200">
                <a:solidFill>
                  <a:srgbClr val="FF6600"/>
                </a:solidFill>
                <a:latin typeface="Calisto MT" panose="02040603050505030304" pitchFamily="18" charset="77"/>
              </a:rPr>
              <a:t>(1905-1980)</a:t>
            </a:r>
          </a:p>
        </p:txBody>
      </p:sp>
      <p:sp>
        <p:nvSpPr>
          <p:cNvPr id="17424" name="TextBox 43">
            <a:extLst>
              <a:ext uri="{FF2B5EF4-FFF2-40B4-BE49-F238E27FC236}">
                <a16:creationId xmlns:a16="http://schemas.microsoft.com/office/drawing/2014/main" id="{622B13C2-6878-0E45-A07C-F20B35AA19F7}"/>
              </a:ext>
            </a:extLst>
          </p:cNvPr>
          <p:cNvSpPr txBox="1">
            <a:spLocks noChangeArrowheads="1"/>
          </p:cNvSpPr>
          <p:nvPr/>
        </p:nvSpPr>
        <p:spPr bwMode="auto">
          <a:xfrm>
            <a:off x="6302375" y="4611688"/>
            <a:ext cx="21129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eaLnBrk="1" hangingPunct="1">
              <a:spcBef>
                <a:spcPct val="0"/>
              </a:spcBef>
              <a:buClrTx/>
              <a:buSzTx/>
              <a:buFontTx/>
              <a:buNone/>
            </a:pPr>
            <a:r>
              <a:rPr lang="en-US" altLang="en-US" sz="2400">
                <a:latin typeface="Calisto MT" panose="02040603050505030304" pitchFamily="18" charset="77"/>
              </a:rPr>
              <a:t>Naturalized</a:t>
            </a:r>
          </a:p>
          <a:p>
            <a:pPr eaLnBrk="1" hangingPunct="1">
              <a:spcBef>
                <a:spcPct val="0"/>
              </a:spcBef>
              <a:buClrTx/>
              <a:buSzTx/>
              <a:buFontTx/>
              <a:buNone/>
            </a:pPr>
            <a:r>
              <a:rPr lang="en-US" altLang="en-US" sz="2400">
                <a:latin typeface="Calisto MT" panose="02040603050505030304" pitchFamily="18" charset="77"/>
              </a:rPr>
              <a:t>Epistemology</a:t>
            </a:r>
            <a:endParaRPr lang="en-US" altLang="en-US" sz="1600">
              <a:latin typeface="Calisto MT" panose="02040603050505030304" pitchFamily="18" charset="77"/>
            </a:endParaRPr>
          </a:p>
        </p:txBody>
      </p:sp>
      <p:sp>
        <p:nvSpPr>
          <p:cNvPr id="17425" name="Slide Number Placeholder 42">
            <a:extLst>
              <a:ext uri="{FF2B5EF4-FFF2-40B4-BE49-F238E27FC236}">
                <a16:creationId xmlns:a16="http://schemas.microsoft.com/office/drawing/2014/main" id="{352A32FD-067C-DE4E-8907-E4D3283C8F4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1B16E6D1-B257-6C47-9499-E8F8747D70CD}" type="slidenum">
              <a:rPr lang="en-US" altLang="en-US" sz="1600" smtClean="0">
                <a:solidFill>
                  <a:schemeClr val="tx2"/>
                </a:solidFill>
              </a:rPr>
              <a:pPr>
                <a:spcBef>
                  <a:spcPct val="0"/>
                </a:spcBef>
                <a:buClrTx/>
                <a:buSzTx/>
                <a:buFontTx/>
                <a:buNone/>
              </a:pPr>
              <a:t>3</a:t>
            </a:fld>
            <a:endParaRPr lang="en-US" altLang="en-US" sz="1600">
              <a:solidFill>
                <a:schemeClr val="tx2"/>
              </a:solidFill>
            </a:endParaRPr>
          </a:p>
        </p:txBody>
      </p:sp>
      <p:sp>
        <p:nvSpPr>
          <p:cNvPr id="17426" name="TextBox 4">
            <a:extLst>
              <a:ext uri="{FF2B5EF4-FFF2-40B4-BE49-F238E27FC236}">
                <a16:creationId xmlns:a16="http://schemas.microsoft.com/office/drawing/2014/main" id="{A070F778-4F19-AA41-AAAB-6B8769605CF2}"/>
              </a:ext>
            </a:extLst>
          </p:cNvPr>
          <p:cNvSpPr txBox="1">
            <a:spLocks noChangeArrowheads="1"/>
          </p:cNvSpPr>
          <p:nvPr/>
        </p:nvSpPr>
        <p:spPr bwMode="auto">
          <a:xfrm>
            <a:off x="4538663" y="2274888"/>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eaLnBrk="1" hangingPunct="1">
              <a:spcBef>
                <a:spcPct val="0"/>
              </a:spcBef>
              <a:buClrTx/>
              <a:buSzTx/>
              <a:buFontTx/>
              <a:buNone/>
            </a:pPr>
            <a:r>
              <a:rPr lang="en-US" altLang="en-US" sz="1800">
                <a:latin typeface="Calisto MT" panose="02040603050505030304" pitchFamily="18" charset="77"/>
              </a:rPr>
              <a:t>1950</a:t>
            </a:r>
          </a:p>
        </p:txBody>
      </p:sp>
      <p:pic>
        <p:nvPicPr>
          <p:cNvPr id="21" name="Picture 20">
            <a:extLst>
              <a:ext uri="{FF2B5EF4-FFF2-40B4-BE49-F238E27FC236}">
                <a16:creationId xmlns:a16="http://schemas.microsoft.com/office/drawing/2014/main" id="{C18C422A-CBA6-F94A-A6B4-947A95C8E653}"/>
              </a:ext>
            </a:extLst>
          </p:cNvPr>
          <p:cNvPicPr>
            <a:picLocks noChangeAspect="1"/>
          </p:cNvPicPr>
          <p:nvPr/>
        </p:nvPicPr>
        <p:blipFill>
          <a:blip r:embed="rId3"/>
          <a:stretch>
            <a:fillRect/>
          </a:stretch>
        </p:blipFill>
        <p:spPr>
          <a:xfrm>
            <a:off x="6302375" y="608220"/>
            <a:ext cx="982663" cy="988805"/>
          </a:xfrm>
          <a:prstGeom prst="rect">
            <a:avLst/>
          </a:prstGeom>
          <a:solidFill>
            <a:srgbClr val="FFFFFF">
              <a:shade val="85000"/>
            </a:srgbClr>
          </a:solidFill>
          <a:ln w="57150" cap="sq" cmpd="sng">
            <a:solidFill>
              <a:srgbClr val="800000"/>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pic>
        <p:nvPicPr>
          <p:cNvPr id="22" name="Picture 21">
            <a:extLst>
              <a:ext uri="{FF2B5EF4-FFF2-40B4-BE49-F238E27FC236}">
                <a16:creationId xmlns:a16="http://schemas.microsoft.com/office/drawing/2014/main" id="{08738425-051B-5943-80DC-3A7809698F4D}"/>
              </a:ext>
            </a:extLst>
          </p:cNvPr>
          <p:cNvPicPr>
            <a:picLocks noChangeAspect="1"/>
          </p:cNvPicPr>
          <p:nvPr/>
        </p:nvPicPr>
        <p:blipFill>
          <a:blip r:embed="rId4"/>
          <a:stretch>
            <a:fillRect/>
          </a:stretch>
        </p:blipFill>
        <p:spPr>
          <a:xfrm>
            <a:off x="4044917" y="387349"/>
            <a:ext cx="987491" cy="1209676"/>
          </a:xfrm>
          <a:prstGeom prst="rect">
            <a:avLst/>
          </a:prstGeom>
          <a:solidFill>
            <a:srgbClr val="FFFFFF">
              <a:shade val="85000"/>
            </a:srgbClr>
          </a:solidFill>
          <a:ln w="57150" cap="sq" cmpd="sng">
            <a:solidFill>
              <a:srgbClr val="FF6600"/>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pic>
        <p:nvPicPr>
          <p:cNvPr id="23" name="Picture 22">
            <a:extLst>
              <a:ext uri="{FF2B5EF4-FFF2-40B4-BE49-F238E27FC236}">
                <a16:creationId xmlns:a16="http://schemas.microsoft.com/office/drawing/2014/main" id="{048D6BEB-CA6B-4346-BA9F-FB54258FAA70}"/>
              </a:ext>
            </a:extLst>
          </p:cNvPr>
          <p:cNvPicPr>
            <a:picLocks noChangeAspect="1"/>
          </p:cNvPicPr>
          <p:nvPr/>
        </p:nvPicPr>
        <p:blipFill>
          <a:blip r:embed="rId5"/>
          <a:stretch>
            <a:fillRect/>
          </a:stretch>
        </p:blipFill>
        <p:spPr>
          <a:xfrm>
            <a:off x="3902108" y="3455988"/>
            <a:ext cx="1130300" cy="1155700"/>
          </a:xfrm>
          <a:prstGeom prst="rect">
            <a:avLst/>
          </a:prstGeom>
          <a:solidFill>
            <a:srgbClr val="FFFFFF">
              <a:shade val="85000"/>
            </a:srgbClr>
          </a:solidFill>
          <a:ln w="38100" cap="sq" cmpd="sng">
            <a:solidFill>
              <a:srgbClr val="3366FF"/>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2">
            <a:extLst>
              <a:ext uri="{FF2B5EF4-FFF2-40B4-BE49-F238E27FC236}">
                <a16:creationId xmlns:a16="http://schemas.microsoft.com/office/drawing/2014/main" id="{87DFDDAC-88DD-1A46-AF01-BF46D4CE5368}"/>
              </a:ext>
            </a:extLst>
          </p:cNvPr>
          <p:cNvSpPr>
            <a:spLocks noGrp="1"/>
          </p:cNvSpPr>
          <p:nvPr>
            <p:ph idx="1"/>
          </p:nvPr>
        </p:nvSpPr>
        <p:spPr>
          <a:xfrm>
            <a:off x="457200" y="1524000"/>
            <a:ext cx="7013575" cy="4572000"/>
          </a:xfrm>
        </p:spPr>
        <p:txBody>
          <a:bodyPr/>
          <a:lstStyle/>
          <a:p>
            <a:pPr eaLnBrk="1" hangingPunct="1">
              <a:buFont typeface="Wingdings 2" pitchFamily="2" charset="2"/>
              <a:buNone/>
            </a:pPr>
            <a:r>
              <a:rPr lang="en-US" altLang="en-US">
                <a:ea typeface="ＭＳ Ｐゴシック" panose="020B0600070205080204" pitchFamily="34" charset="-128"/>
                <a:cs typeface="ＭＳ Ｐゴシック" panose="020B0600070205080204" pitchFamily="34" charset="-128"/>
              </a:rPr>
              <a:t>Willard Van Orman Quine suggested the prudent thing to do in the face of skepticism is give in:</a:t>
            </a:r>
          </a:p>
          <a:p>
            <a:pPr eaLnBrk="1" hangingPunct="1">
              <a:buFont typeface="Wingdings 2" pitchFamily="2" charset="2"/>
              <a:buNone/>
            </a:pPr>
            <a:endParaRPr lang="en-US" altLang="en-US">
              <a:ea typeface="ＭＳ Ｐゴシック" panose="020B0600070205080204" pitchFamily="34" charset="-128"/>
              <a:cs typeface="ＭＳ Ｐゴシック" panose="020B0600070205080204" pitchFamily="34" charset="-128"/>
            </a:endParaRPr>
          </a:p>
          <a:p>
            <a:pPr lvl="1" eaLnBrk="1" hangingPunct="1">
              <a:buFont typeface="Wingdings 2" pitchFamily="2" charset="2"/>
              <a:buNone/>
            </a:pPr>
            <a:r>
              <a:rPr lang="en-US" altLang="en-US">
                <a:solidFill>
                  <a:srgbClr val="0000FF"/>
                </a:solidFill>
                <a:ea typeface="ＭＳ Ｐゴシック" panose="020B0600070205080204" pitchFamily="34" charset="-128"/>
                <a:cs typeface="ＭＳ Ｐゴシック" panose="020B0600070205080204" pitchFamily="34" charset="-128"/>
              </a:rPr>
              <a:t>The stimulation of his sensory receptors is all the evidence anybody has had to go on, ultimately, in arriving at his picture of the world. Why not just see how this construction really proceeds? Why not settle for psychology? -Quine</a:t>
            </a:r>
          </a:p>
          <a:p>
            <a:pPr eaLnBrk="1" hangingPunct="1">
              <a:buFont typeface="Wingdings 2" pitchFamily="2" charset="2"/>
              <a:buNone/>
            </a:pPr>
            <a:endParaRPr lang="en-US" altLang="en-US">
              <a:ea typeface="ＭＳ Ｐゴシック" panose="020B0600070205080204" pitchFamily="34" charset="-128"/>
              <a:cs typeface="ＭＳ Ｐゴシック" panose="020B0600070205080204" pitchFamily="34" charset="-128"/>
            </a:endParaRPr>
          </a:p>
          <a:p>
            <a:pPr eaLnBrk="1" hangingPunct="1">
              <a:buFont typeface="Wingdings 2" pitchFamily="2" charset="2"/>
              <a:buNone/>
            </a:pPr>
            <a:r>
              <a:rPr lang="en-US" altLang="en-US">
                <a:ea typeface="ＭＳ Ｐゴシック" panose="020B0600070205080204" pitchFamily="34" charset="-128"/>
                <a:cs typeface="ＭＳ Ｐゴシック" panose="020B0600070205080204" pitchFamily="34" charset="-128"/>
                <a:hlinkClick r:id="rId2"/>
              </a:rPr>
              <a:t>Stanford.edu</a:t>
            </a:r>
            <a:r>
              <a:rPr lang="en-US" altLang="en-US">
                <a:ea typeface="ＭＳ Ｐゴシック" panose="020B0600070205080204" pitchFamily="34" charset="-128"/>
                <a:cs typeface="ＭＳ Ｐゴシック" panose="020B0600070205080204" pitchFamily="34" charset="-128"/>
              </a:rPr>
              <a:t> </a:t>
            </a:r>
          </a:p>
        </p:txBody>
      </p:sp>
      <p:sp>
        <p:nvSpPr>
          <p:cNvPr id="2" name="Title 1">
            <a:extLst>
              <a:ext uri="{FF2B5EF4-FFF2-40B4-BE49-F238E27FC236}">
                <a16:creationId xmlns:a16="http://schemas.microsoft.com/office/drawing/2014/main" id="{E91C0189-D6A9-804F-ACCF-5C3DDABF47A8}"/>
              </a:ext>
            </a:extLst>
          </p:cNvPr>
          <p:cNvSpPr>
            <a:spLocks noGrp="1"/>
          </p:cNvSpPr>
          <p:nvPr>
            <p:ph type="title"/>
          </p:nvPr>
        </p:nvSpPr>
        <p:spPr/>
        <p:txBody>
          <a:bodyPr/>
          <a:lstStyle/>
          <a:p>
            <a:pPr eaLnBrk="1" fontAlgn="auto" hangingPunct="1">
              <a:spcAft>
                <a:spcPts val="0"/>
              </a:spcAft>
              <a:defRPr/>
            </a:pPr>
            <a:r>
              <a:rPr>
                <a:ea typeface="+mj-ea"/>
                <a:cs typeface="+mj-cs"/>
              </a:rPr>
              <a:t>WVO Quine</a:t>
            </a:r>
          </a:p>
        </p:txBody>
      </p:sp>
      <p:pic>
        <p:nvPicPr>
          <p:cNvPr id="5" name="Picture 4">
            <a:extLst>
              <a:ext uri="{FF2B5EF4-FFF2-40B4-BE49-F238E27FC236}">
                <a16:creationId xmlns:a16="http://schemas.microsoft.com/office/drawing/2014/main" id="{5D18C0AD-BEE6-254F-81BE-BD2D9851BC2D}"/>
              </a:ext>
            </a:extLst>
          </p:cNvPr>
          <p:cNvPicPr>
            <a:picLocks noChangeAspect="1"/>
          </p:cNvPicPr>
          <p:nvPr/>
        </p:nvPicPr>
        <p:blipFill>
          <a:blip r:embed="rId3"/>
          <a:stretch>
            <a:fillRect/>
          </a:stretch>
        </p:blipFill>
        <p:spPr>
          <a:xfrm>
            <a:off x="7470775" y="368300"/>
            <a:ext cx="1130300" cy="1155700"/>
          </a:xfrm>
          <a:prstGeom prst="rect">
            <a:avLst/>
          </a:prstGeom>
          <a:solidFill>
            <a:srgbClr val="FFFFFF">
              <a:shade val="85000"/>
            </a:srgbClr>
          </a:solidFill>
          <a:ln w="38100" cap="sq" cmpd="sng">
            <a:solidFill>
              <a:srgbClr val="3366FF"/>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sp>
        <p:nvSpPr>
          <p:cNvPr id="19460" name="Slide Number Placeholder 5">
            <a:extLst>
              <a:ext uri="{FF2B5EF4-FFF2-40B4-BE49-F238E27FC236}">
                <a16:creationId xmlns:a16="http://schemas.microsoft.com/office/drawing/2014/main" id="{7E9DCEDE-6581-9C4D-A957-4CD27741604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07AFA8BC-5CEC-4849-918F-C4CEE3F84517}" type="slidenum">
              <a:rPr lang="en-US" altLang="en-US" sz="1600" smtClean="0">
                <a:solidFill>
                  <a:schemeClr val="tx2"/>
                </a:solidFill>
              </a:rPr>
              <a:pPr>
                <a:spcBef>
                  <a:spcPct val="0"/>
                </a:spcBef>
                <a:buClrTx/>
                <a:buSzTx/>
                <a:buFontTx/>
                <a:buNone/>
              </a:pPr>
              <a:t>4</a:t>
            </a:fld>
            <a:endParaRPr lang="en-US" altLang="en-US" sz="1600">
              <a:solidFill>
                <a:schemeClr val="tx2"/>
              </a:solidFill>
            </a:endParaRPr>
          </a:p>
        </p:txBody>
      </p:sp>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a:extLst>
              <a:ext uri="{FF2B5EF4-FFF2-40B4-BE49-F238E27FC236}">
                <a16:creationId xmlns:a16="http://schemas.microsoft.com/office/drawing/2014/main" id="{88C648C4-9388-284A-BF25-ABD8434D8FB0}"/>
              </a:ext>
            </a:extLst>
          </p:cNvPr>
          <p:cNvSpPr>
            <a:spLocks noGrp="1"/>
          </p:cNvSpPr>
          <p:nvPr>
            <p:ph idx="1"/>
          </p:nvPr>
        </p:nvSpPr>
        <p:spPr>
          <a:xfrm>
            <a:off x="457200" y="1524000"/>
            <a:ext cx="7013575" cy="4572000"/>
          </a:xfrm>
        </p:spPr>
        <p:txBody>
          <a:bodyPr/>
          <a:lstStyle/>
          <a:p>
            <a:pPr eaLnBrk="1" hangingPunct="1">
              <a:lnSpc>
                <a:spcPct val="90000"/>
              </a:lnSpc>
              <a:buFont typeface="Wingdings 2" pitchFamily="2" charset="2"/>
              <a:buNone/>
            </a:pPr>
            <a:r>
              <a:rPr lang="en-US" altLang="en-US" sz="2400">
                <a:ea typeface="ＭＳ Ｐゴシック" panose="020B0600070205080204" pitchFamily="34" charset="-128"/>
                <a:cs typeface="ＭＳ Ｐゴシック" panose="020B0600070205080204" pitchFamily="34" charset="-128"/>
              </a:rPr>
              <a:t>How would such an enterprise proceed?</a:t>
            </a:r>
          </a:p>
          <a:p>
            <a:pPr eaLnBrk="1" hangingPunct="1">
              <a:lnSpc>
                <a:spcPct val="90000"/>
              </a:lnSpc>
              <a:buFont typeface="Wingdings 2" pitchFamily="2" charset="2"/>
              <a:buNone/>
            </a:pPr>
            <a:endParaRPr lang="en-US" altLang="en-US" sz="2400">
              <a:ea typeface="ＭＳ Ｐゴシック" panose="020B0600070205080204" pitchFamily="34" charset="-128"/>
              <a:cs typeface="ＭＳ Ｐゴシック" panose="020B0600070205080204" pitchFamily="34" charset="-128"/>
            </a:endParaRPr>
          </a:p>
          <a:p>
            <a:pPr lvl="1" eaLnBrk="1" hangingPunct="1">
              <a:lnSpc>
                <a:spcPct val="90000"/>
              </a:lnSpc>
            </a:pPr>
            <a:r>
              <a:rPr lang="en-US" altLang="en-US" sz="2200">
                <a:solidFill>
                  <a:srgbClr val="FF0000"/>
                </a:solidFill>
                <a:ea typeface="ＭＳ Ｐゴシック" panose="020B0600070205080204" pitchFamily="34" charset="-128"/>
                <a:cs typeface="ＭＳ Ｐゴシック" panose="020B0600070205080204" pitchFamily="34" charset="-128"/>
              </a:rPr>
              <a:t>Belief in God: Freudian wish-fulfillment? Marxist cognitive dysfunction?</a:t>
            </a:r>
          </a:p>
          <a:p>
            <a:pPr lvl="1" eaLnBrk="1" hangingPunct="1">
              <a:lnSpc>
                <a:spcPct val="90000"/>
              </a:lnSpc>
            </a:pPr>
            <a:r>
              <a:rPr lang="en-US" altLang="en-US" sz="2200">
                <a:solidFill>
                  <a:srgbClr val="FF0000"/>
                </a:solidFill>
                <a:ea typeface="ＭＳ Ｐゴシック" panose="020B0600070205080204" pitchFamily="34" charset="-128"/>
                <a:cs typeface="ＭＳ Ｐゴシック" panose="020B0600070205080204" pitchFamily="34" charset="-128"/>
              </a:rPr>
              <a:t>Belief in other minds: child psychology.</a:t>
            </a:r>
          </a:p>
          <a:p>
            <a:pPr lvl="1" eaLnBrk="1" hangingPunct="1">
              <a:lnSpc>
                <a:spcPct val="90000"/>
              </a:lnSpc>
            </a:pPr>
            <a:r>
              <a:rPr lang="en-US" altLang="en-US" sz="2200">
                <a:solidFill>
                  <a:srgbClr val="FF0000"/>
                </a:solidFill>
                <a:ea typeface="ＭＳ Ｐゴシック" panose="020B0600070205080204" pitchFamily="34" charset="-128"/>
                <a:cs typeface="ＭＳ Ｐゴシック" panose="020B0600070205080204" pitchFamily="34" charset="-128"/>
              </a:rPr>
              <a:t>Belief in external world: child psychology, object permanence experiments, so on.</a:t>
            </a:r>
          </a:p>
          <a:p>
            <a:pPr eaLnBrk="1" hangingPunct="1">
              <a:lnSpc>
                <a:spcPct val="90000"/>
              </a:lnSpc>
              <a:buFont typeface="Wingdings 2" pitchFamily="2" charset="2"/>
              <a:buNone/>
            </a:pPr>
            <a:endParaRPr lang="en-US" altLang="en-US" sz="2400">
              <a:ea typeface="ＭＳ Ｐゴシック" panose="020B0600070205080204" pitchFamily="34" charset="-128"/>
              <a:cs typeface="ＭＳ Ｐゴシック" panose="020B0600070205080204" pitchFamily="34" charset="-128"/>
            </a:endParaRPr>
          </a:p>
          <a:p>
            <a:pPr eaLnBrk="1" hangingPunct="1">
              <a:lnSpc>
                <a:spcPct val="90000"/>
              </a:lnSpc>
              <a:buFont typeface="Wingdings 2" pitchFamily="2" charset="2"/>
              <a:buNone/>
            </a:pPr>
            <a:r>
              <a:rPr lang="en-US" altLang="en-US" sz="2400">
                <a:ea typeface="ＭＳ Ｐゴシック" panose="020B0600070205080204" pitchFamily="34" charset="-128"/>
                <a:cs typeface="ＭＳ Ｐゴシック" panose="020B0600070205080204" pitchFamily="34" charset="-128"/>
              </a:rPr>
              <a:t>Whether any of these beliefs are true, or justified, or warranted, or otherwise known doesn’t or needn’t be considered. How the beliefs arise is the central concern.</a:t>
            </a:r>
          </a:p>
          <a:p>
            <a:pPr eaLnBrk="1" hangingPunct="1">
              <a:lnSpc>
                <a:spcPct val="90000"/>
              </a:lnSpc>
              <a:buFont typeface="Wingdings 2" pitchFamily="2" charset="2"/>
              <a:buNone/>
            </a:pPr>
            <a:endParaRPr lang="en-US" altLang="en-US" sz="2400">
              <a:ea typeface="ＭＳ Ｐゴシック" panose="020B0600070205080204" pitchFamily="34" charset="-128"/>
              <a:cs typeface="ＭＳ Ｐゴシック" panose="020B0600070205080204" pitchFamily="34" charset="-128"/>
            </a:endParaRPr>
          </a:p>
        </p:txBody>
      </p:sp>
      <p:sp>
        <p:nvSpPr>
          <p:cNvPr id="2" name="Title 1">
            <a:extLst>
              <a:ext uri="{FF2B5EF4-FFF2-40B4-BE49-F238E27FC236}">
                <a16:creationId xmlns:a16="http://schemas.microsoft.com/office/drawing/2014/main" id="{B1FE94B8-4AE6-8941-B2A3-1DEF8C66E2FD}"/>
              </a:ext>
            </a:extLst>
          </p:cNvPr>
          <p:cNvSpPr>
            <a:spLocks noGrp="1"/>
          </p:cNvSpPr>
          <p:nvPr>
            <p:ph type="title"/>
          </p:nvPr>
        </p:nvSpPr>
        <p:spPr/>
        <p:txBody>
          <a:bodyPr/>
          <a:lstStyle/>
          <a:p>
            <a:pPr eaLnBrk="1" fontAlgn="auto" hangingPunct="1">
              <a:spcAft>
                <a:spcPts val="0"/>
              </a:spcAft>
              <a:defRPr/>
            </a:pPr>
            <a:r>
              <a:rPr>
                <a:ea typeface="+mj-ea"/>
                <a:cs typeface="+mj-cs"/>
              </a:rPr>
              <a:t>WVO Quine</a:t>
            </a:r>
          </a:p>
        </p:txBody>
      </p:sp>
      <p:pic>
        <p:nvPicPr>
          <p:cNvPr id="5" name="Picture 4">
            <a:extLst>
              <a:ext uri="{FF2B5EF4-FFF2-40B4-BE49-F238E27FC236}">
                <a16:creationId xmlns:a16="http://schemas.microsoft.com/office/drawing/2014/main" id="{18AD7EE5-93F3-AD42-95A2-2F17C8DA2BF3}"/>
              </a:ext>
            </a:extLst>
          </p:cNvPr>
          <p:cNvPicPr>
            <a:picLocks noChangeAspect="1"/>
          </p:cNvPicPr>
          <p:nvPr/>
        </p:nvPicPr>
        <p:blipFill>
          <a:blip r:embed="rId2"/>
          <a:stretch>
            <a:fillRect/>
          </a:stretch>
        </p:blipFill>
        <p:spPr>
          <a:xfrm>
            <a:off x="7470775" y="598580"/>
            <a:ext cx="1130300" cy="1155700"/>
          </a:xfrm>
          <a:prstGeom prst="rect">
            <a:avLst/>
          </a:prstGeom>
          <a:solidFill>
            <a:srgbClr val="FFFFFF">
              <a:shade val="85000"/>
            </a:srgbClr>
          </a:solidFill>
          <a:ln w="38100" cap="sq" cmpd="sng">
            <a:solidFill>
              <a:srgbClr val="3366FF"/>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sp>
        <p:nvSpPr>
          <p:cNvPr id="20484" name="Slide Number Placeholder 5">
            <a:extLst>
              <a:ext uri="{FF2B5EF4-FFF2-40B4-BE49-F238E27FC236}">
                <a16:creationId xmlns:a16="http://schemas.microsoft.com/office/drawing/2014/main" id="{B968C5AC-330F-9C4E-BF73-C00D983236B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AB72EBFE-F187-704C-BCE9-77FD084D02A5}" type="slidenum">
              <a:rPr lang="en-US" altLang="en-US" sz="1600" smtClean="0">
                <a:solidFill>
                  <a:schemeClr val="tx2"/>
                </a:solidFill>
              </a:rPr>
              <a:pPr>
                <a:spcBef>
                  <a:spcPct val="0"/>
                </a:spcBef>
                <a:buClrTx/>
                <a:buSzTx/>
                <a:buFontTx/>
                <a:buNone/>
              </a:pPr>
              <a:t>5</a:t>
            </a:fld>
            <a:endParaRPr lang="en-US" altLang="en-US" sz="1600">
              <a:solidFill>
                <a:schemeClr val="tx2"/>
              </a:solidFill>
            </a:endParaRPr>
          </a:p>
        </p:txBody>
      </p:sp>
    </p:spTree>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a:extLst>
              <a:ext uri="{FF2B5EF4-FFF2-40B4-BE49-F238E27FC236}">
                <a16:creationId xmlns:a16="http://schemas.microsoft.com/office/drawing/2014/main" id="{2CC9501E-F4E8-5545-A17E-B580E4FAB88A}"/>
              </a:ext>
            </a:extLst>
          </p:cNvPr>
          <p:cNvSpPr>
            <a:spLocks noGrp="1"/>
          </p:cNvSpPr>
          <p:nvPr>
            <p:ph idx="1"/>
          </p:nvPr>
        </p:nvSpPr>
        <p:spPr>
          <a:xfrm>
            <a:off x="457200" y="1524000"/>
            <a:ext cx="7013575" cy="5011738"/>
          </a:xfrm>
        </p:spPr>
        <p:txBody>
          <a:bodyPr/>
          <a:lstStyle/>
          <a:p>
            <a:pPr eaLnBrk="1" hangingPunct="1">
              <a:lnSpc>
                <a:spcPct val="80000"/>
              </a:lnSpc>
              <a:buFont typeface="Wingdings 2" pitchFamily="2" charset="2"/>
              <a:buNone/>
            </a:pPr>
            <a:r>
              <a:rPr lang="en-US" altLang="en-US" sz="2000">
                <a:ea typeface="ＭＳ Ｐゴシック" panose="020B0600070205080204" pitchFamily="34" charset="-128"/>
                <a:cs typeface="ＭＳ Ｐゴシック" panose="020B0600070205080204" pitchFamily="34" charset="-128"/>
              </a:rPr>
              <a:t>Epistemology as Descartes, Locke, Berkeley, Hume and Kant conceived it, tries to understand how our experiences ground our common sense beliefs about ourselves, others, the external world (OOE).</a:t>
            </a:r>
          </a:p>
          <a:p>
            <a:pPr eaLnBrk="1" hangingPunct="1">
              <a:lnSpc>
                <a:spcPct val="80000"/>
              </a:lnSpc>
              <a:buFont typeface="Wingdings 2" pitchFamily="2" charset="2"/>
              <a:buNone/>
            </a:pPr>
            <a:endParaRPr lang="en-US" altLang="en-US" sz="2000">
              <a:ea typeface="ＭＳ Ｐゴシック" panose="020B0600070205080204" pitchFamily="34" charset="-128"/>
              <a:cs typeface="ＭＳ Ｐゴシック" panose="020B0600070205080204" pitchFamily="34" charset="-128"/>
            </a:endParaRPr>
          </a:p>
          <a:p>
            <a:pPr eaLnBrk="1" hangingPunct="1">
              <a:lnSpc>
                <a:spcPct val="80000"/>
              </a:lnSpc>
              <a:buFont typeface="Wingdings 2" pitchFamily="2" charset="2"/>
              <a:buNone/>
            </a:pPr>
            <a:r>
              <a:rPr lang="en-US" altLang="en-US" sz="2000">
                <a:ea typeface="ＭＳ Ｐゴシック" panose="020B0600070205080204" pitchFamily="34" charset="-128"/>
                <a:cs typeface="ＭＳ Ｐゴシック" panose="020B0600070205080204" pitchFamily="34" charset="-128"/>
              </a:rPr>
              <a:t>But if we naturalize epistemology, instead we will be studying the causes of belief formation. Instead of looking for </a:t>
            </a:r>
            <a:r>
              <a:rPr lang="en-US" altLang="en-US" sz="2000" i="1">
                <a:ea typeface="ＭＳ Ｐゴシック" panose="020B0600070205080204" pitchFamily="34" charset="-128"/>
                <a:cs typeface="ＭＳ Ｐゴシック" panose="020B0600070205080204" pitchFamily="34" charset="-128"/>
              </a:rPr>
              <a:t>good reasons</a:t>
            </a:r>
            <a:r>
              <a:rPr lang="en-US" altLang="en-US" sz="2000">
                <a:ea typeface="ＭＳ Ｐゴシック" panose="020B0600070205080204" pitchFamily="34" charset="-128"/>
                <a:cs typeface="ＭＳ Ｐゴシック" panose="020B0600070205080204" pitchFamily="34" charset="-128"/>
              </a:rPr>
              <a:t> for OOE beliefs, we’ll be looking at </a:t>
            </a:r>
            <a:r>
              <a:rPr lang="en-US" altLang="en-US" sz="2000" i="1">
                <a:ea typeface="ＭＳ Ｐゴシック" panose="020B0600070205080204" pitchFamily="34" charset="-128"/>
                <a:cs typeface="ＭＳ Ｐゴシック" panose="020B0600070205080204" pitchFamily="34" charset="-128"/>
              </a:rPr>
              <a:t>how</a:t>
            </a:r>
            <a:r>
              <a:rPr lang="en-US" altLang="en-US" sz="2000">
                <a:ea typeface="ＭＳ Ｐゴシック" panose="020B0600070205080204" pitchFamily="34" charset="-128"/>
                <a:cs typeface="ＭＳ Ｐゴシック" panose="020B0600070205080204" pitchFamily="34" charset="-128"/>
              </a:rPr>
              <a:t> OOE beliefs arise.</a:t>
            </a:r>
          </a:p>
          <a:p>
            <a:pPr eaLnBrk="1" hangingPunct="1">
              <a:lnSpc>
                <a:spcPct val="80000"/>
              </a:lnSpc>
              <a:buFont typeface="Wingdings 2" pitchFamily="2" charset="2"/>
              <a:buNone/>
            </a:pPr>
            <a:endParaRPr lang="en-US" altLang="en-US" sz="2000">
              <a:ea typeface="ＭＳ Ｐゴシック" panose="020B0600070205080204" pitchFamily="34" charset="-128"/>
              <a:cs typeface="ＭＳ Ｐゴシック" panose="020B0600070205080204" pitchFamily="34" charset="-128"/>
            </a:endParaRPr>
          </a:p>
          <a:p>
            <a:pPr lvl="1" eaLnBrk="1" hangingPunct="1">
              <a:lnSpc>
                <a:spcPct val="80000"/>
              </a:lnSpc>
              <a:buFont typeface="Wingdings 2" pitchFamily="2" charset="2"/>
              <a:buNone/>
            </a:pPr>
            <a:r>
              <a:rPr lang="en-US" altLang="en-US" sz="1900">
                <a:solidFill>
                  <a:srgbClr val="FF0000"/>
                </a:solidFill>
                <a:ea typeface="ＭＳ Ｐゴシック" panose="020B0600070205080204" pitchFamily="34" charset="-128"/>
                <a:cs typeface="ＭＳ Ｐゴシック" panose="020B0600070205080204" pitchFamily="34" charset="-128"/>
              </a:rPr>
              <a:t>Consider how this response to skepticism is very like phenomenology’s. Instead of meeting the challenge head on, the move is to limit philosophy to </a:t>
            </a:r>
          </a:p>
          <a:p>
            <a:pPr lvl="1" eaLnBrk="1" hangingPunct="1">
              <a:lnSpc>
                <a:spcPct val="80000"/>
              </a:lnSpc>
              <a:buFont typeface="Wingdings 2" pitchFamily="2" charset="2"/>
              <a:buNone/>
            </a:pPr>
            <a:endParaRPr lang="en-US" altLang="en-US" sz="1900">
              <a:solidFill>
                <a:srgbClr val="FF0000"/>
              </a:solidFill>
              <a:ea typeface="ＭＳ Ｐゴシック" panose="020B0600070205080204" pitchFamily="34" charset="-128"/>
              <a:cs typeface="ＭＳ Ｐゴシック" panose="020B0600070205080204" pitchFamily="34" charset="-128"/>
            </a:endParaRPr>
          </a:p>
          <a:p>
            <a:pPr lvl="2" eaLnBrk="1" hangingPunct="1">
              <a:lnSpc>
                <a:spcPct val="80000"/>
              </a:lnSpc>
            </a:pPr>
            <a:r>
              <a:rPr lang="en-US" altLang="en-US" sz="1600">
                <a:solidFill>
                  <a:srgbClr val="FF0000"/>
                </a:solidFill>
                <a:ea typeface="ＭＳ Ｐゴシック" panose="020B0600070205080204" pitchFamily="34" charset="-128"/>
                <a:cs typeface="ＭＳ Ｐゴシック" panose="020B0600070205080204" pitchFamily="34" charset="-128"/>
              </a:rPr>
              <a:t>description of causes of experience (science)</a:t>
            </a:r>
          </a:p>
          <a:p>
            <a:pPr lvl="2" eaLnBrk="1" hangingPunct="1">
              <a:lnSpc>
                <a:spcPct val="80000"/>
              </a:lnSpc>
            </a:pPr>
            <a:r>
              <a:rPr lang="en-US" altLang="en-US" sz="1600">
                <a:solidFill>
                  <a:srgbClr val="FF0000"/>
                </a:solidFill>
                <a:ea typeface="ＭＳ Ｐゴシック" panose="020B0600070205080204" pitchFamily="34" charset="-128"/>
                <a:cs typeface="ＭＳ Ｐゴシック" panose="020B0600070205080204" pitchFamily="34" charset="-128"/>
              </a:rPr>
              <a:t>description of first-person experience (phenomenology)</a:t>
            </a:r>
          </a:p>
          <a:p>
            <a:pPr eaLnBrk="1" hangingPunct="1">
              <a:lnSpc>
                <a:spcPct val="80000"/>
              </a:lnSpc>
              <a:buFont typeface="Wingdings 2" pitchFamily="2" charset="2"/>
              <a:buNone/>
            </a:pPr>
            <a:endParaRPr lang="en-US" altLang="en-US" sz="2000">
              <a:ea typeface="ＭＳ Ｐゴシック" panose="020B0600070205080204" pitchFamily="34" charset="-128"/>
              <a:cs typeface="ＭＳ Ｐゴシック" panose="020B0600070205080204" pitchFamily="34" charset="-128"/>
            </a:endParaRPr>
          </a:p>
          <a:p>
            <a:pPr eaLnBrk="1" hangingPunct="1">
              <a:lnSpc>
                <a:spcPct val="80000"/>
              </a:lnSpc>
              <a:buFont typeface="Wingdings 2" pitchFamily="2" charset="2"/>
              <a:buNone/>
            </a:pPr>
            <a:r>
              <a:rPr lang="en-US" altLang="en-US" sz="2000">
                <a:ea typeface="ＭＳ Ｐゴシック" panose="020B0600070205080204" pitchFamily="34" charset="-128"/>
                <a:cs typeface="ＭＳ Ｐゴシック" panose="020B0600070205080204" pitchFamily="34" charset="-128"/>
              </a:rPr>
              <a:t>Is such a thing even epistemology?</a:t>
            </a:r>
          </a:p>
        </p:txBody>
      </p:sp>
      <p:sp>
        <p:nvSpPr>
          <p:cNvPr id="2" name="Title 1">
            <a:extLst>
              <a:ext uri="{FF2B5EF4-FFF2-40B4-BE49-F238E27FC236}">
                <a16:creationId xmlns:a16="http://schemas.microsoft.com/office/drawing/2014/main" id="{8DB4BE1A-9346-D94D-B4DA-41146B34D837}"/>
              </a:ext>
            </a:extLst>
          </p:cNvPr>
          <p:cNvSpPr>
            <a:spLocks noGrp="1"/>
          </p:cNvSpPr>
          <p:nvPr>
            <p:ph type="title"/>
          </p:nvPr>
        </p:nvSpPr>
        <p:spPr/>
        <p:txBody>
          <a:bodyPr/>
          <a:lstStyle/>
          <a:p>
            <a:pPr eaLnBrk="1" fontAlgn="auto" hangingPunct="1">
              <a:spcAft>
                <a:spcPts val="0"/>
              </a:spcAft>
              <a:defRPr/>
            </a:pPr>
            <a:r>
              <a:rPr>
                <a:ea typeface="+mj-ea"/>
                <a:cs typeface="+mj-cs"/>
              </a:rPr>
              <a:t>WVO Quine</a:t>
            </a:r>
          </a:p>
        </p:txBody>
      </p:sp>
      <p:pic>
        <p:nvPicPr>
          <p:cNvPr id="5" name="Picture 4">
            <a:extLst>
              <a:ext uri="{FF2B5EF4-FFF2-40B4-BE49-F238E27FC236}">
                <a16:creationId xmlns:a16="http://schemas.microsoft.com/office/drawing/2014/main" id="{C03C2246-57FE-FC4C-AFB7-289130843378}"/>
              </a:ext>
            </a:extLst>
          </p:cNvPr>
          <p:cNvPicPr>
            <a:picLocks noChangeAspect="1"/>
          </p:cNvPicPr>
          <p:nvPr/>
        </p:nvPicPr>
        <p:blipFill>
          <a:blip r:embed="rId2"/>
          <a:stretch>
            <a:fillRect/>
          </a:stretch>
        </p:blipFill>
        <p:spPr>
          <a:xfrm>
            <a:off x="7556500" y="368300"/>
            <a:ext cx="1130300" cy="1155700"/>
          </a:xfrm>
          <a:prstGeom prst="rect">
            <a:avLst/>
          </a:prstGeom>
          <a:solidFill>
            <a:srgbClr val="FFFFFF">
              <a:shade val="85000"/>
            </a:srgbClr>
          </a:solidFill>
          <a:ln w="38100" cap="sq" cmpd="sng">
            <a:solidFill>
              <a:srgbClr val="3366FF"/>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sp>
        <p:nvSpPr>
          <p:cNvPr id="21508" name="Slide Number Placeholder 5">
            <a:extLst>
              <a:ext uri="{FF2B5EF4-FFF2-40B4-BE49-F238E27FC236}">
                <a16:creationId xmlns:a16="http://schemas.microsoft.com/office/drawing/2014/main" id="{529C577D-6F59-AF48-97DB-7DA93D49F8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E9388383-38E3-AC48-88ED-C3E8240EB406}" type="slidenum">
              <a:rPr lang="en-US" altLang="en-US" sz="1600" smtClean="0">
                <a:solidFill>
                  <a:schemeClr val="tx2"/>
                </a:solidFill>
              </a:rPr>
              <a:pPr>
                <a:spcBef>
                  <a:spcPct val="0"/>
                </a:spcBef>
                <a:buClrTx/>
                <a:buSzTx/>
                <a:buFontTx/>
                <a:buNone/>
              </a:pPr>
              <a:t>6</a:t>
            </a:fld>
            <a:endParaRPr lang="en-US" altLang="en-US" sz="1600">
              <a:solidFill>
                <a:schemeClr val="tx2"/>
              </a:solidFill>
            </a:endParaRPr>
          </a:p>
        </p:txBody>
      </p:sp>
    </p:spTree>
  </p:cSld>
  <p:clrMapOvr>
    <a:masterClrMapping/>
  </p:clrMapOvr>
  <p:transition spd="slow">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a:extLst>
              <a:ext uri="{FF2B5EF4-FFF2-40B4-BE49-F238E27FC236}">
                <a16:creationId xmlns:a16="http://schemas.microsoft.com/office/drawing/2014/main" id="{41069DE4-2F0F-944C-ACB4-28F486DD698A}"/>
              </a:ext>
            </a:extLst>
          </p:cNvPr>
          <p:cNvSpPr>
            <a:spLocks noGrp="1"/>
          </p:cNvSpPr>
          <p:nvPr>
            <p:ph idx="1"/>
          </p:nvPr>
        </p:nvSpPr>
        <p:spPr>
          <a:xfrm>
            <a:off x="457200" y="1524000"/>
            <a:ext cx="7013575" cy="4984750"/>
          </a:xfrm>
        </p:spPr>
        <p:txBody>
          <a:bodyPr/>
          <a:lstStyle/>
          <a:p>
            <a:pPr eaLnBrk="1" hangingPunct="1">
              <a:lnSpc>
                <a:spcPct val="90000"/>
              </a:lnSpc>
              <a:buFont typeface="Wingdings 2" pitchFamily="2" charset="2"/>
              <a:buNone/>
            </a:pPr>
            <a:r>
              <a:rPr lang="en-US" altLang="en-US">
                <a:ea typeface="ＭＳ Ｐゴシック" panose="020B0600070205080204" pitchFamily="34" charset="-128"/>
                <a:cs typeface="ＭＳ Ｐゴシック" panose="020B0600070205080204" pitchFamily="34" charset="-128"/>
              </a:rPr>
              <a:t>Quine’s view has been criticized as circular:</a:t>
            </a:r>
          </a:p>
          <a:p>
            <a:pPr eaLnBrk="1" hangingPunct="1">
              <a:lnSpc>
                <a:spcPct val="90000"/>
              </a:lnSpc>
              <a:buFont typeface="Wingdings 2" pitchFamily="2" charset="2"/>
              <a:buNone/>
            </a:pPr>
            <a:endParaRPr lang="en-US" altLang="en-US">
              <a:ea typeface="ＭＳ Ｐゴシック" panose="020B0600070205080204" pitchFamily="34" charset="-128"/>
              <a:cs typeface="ＭＳ Ｐゴシック" panose="020B0600070205080204" pitchFamily="34" charset="-128"/>
            </a:endParaRPr>
          </a:p>
          <a:p>
            <a:pPr marL="881063" lvl="1" indent="-514350" eaLnBrk="1" hangingPunct="1">
              <a:lnSpc>
                <a:spcPct val="90000"/>
              </a:lnSpc>
              <a:buFont typeface="Wingdings 2" pitchFamily="2" charset="2"/>
              <a:buNone/>
            </a:pPr>
            <a:r>
              <a:rPr lang="en-US" altLang="en-US">
                <a:solidFill>
                  <a:srgbClr val="FF0000"/>
                </a:solidFill>
                <a:ea typeface="ＭＳ Ｐゴシック" panose="020B0600070205080204" pitchFamily="34" charset="-128"/>
                <a:cs typeface="ＭＳ Ｐゴシック" panose="020B0600070205080204" pitchFamily="34" charset="-128"/>
              </a:rPr>
              <a:t>We can’t answer those skeptical about the physical world, say, with science … science presumes veridical experience to do experiments!</a:t>
            </a:r>
          </a:p>
          <a:p>
            <a:pPr eaLnBrk="1" hangingPunct="1">
              <a:lnSpc>
                <a:spcPct val="90000"/>
              </a:lnSpc>
              <a:buFont typeface="Wingdings 2" pitchFamily="2" charset="2"/>
              <a:buNone/>
            </a:pPr>
            <a:endParaRPr lang="en-US" altLang="en-US">
              <a:ea typeface="ＭＳ Ｐゴシック" panose="020B0600070205080204" pitchFamily="34" charset="-128"/>
              <a:cs typeface="ＭＳ Ｐゴシック" panose="020B0600070205080204" pitchFamily="34" charset="-128"/>
            </a:endParaRPr>
          </a:p>
          <a:p>
            <a:pPr eaLnBrk="1" hangingPunct="1">
              <a:lnSpc>
                <a:spcPct val="90000"/>
              </a:lnSpc>
              <a:buFont typeface="Wingdings 2" pitchFamily="2" charset="2"/>
              <a:buNone/>
            </a:pPr>
            <a:r>
              <a:rPr lang="en-US" altLang="en-US">
                <a:ea typeface="ＭＳ Ｐゴシック" panose="020B0600070205080204" pitchFamily="34" charset="-128"/>
                <a:cs typeface="ＭＳ Ｐゴシック" panose="020B0600070205080204" pitchFamily="34" charset="-128"/>
              </a:rPr>
              <a:t>Quinian answer: Right. Stop trying! Stop trying to know everything from a first-person perspective. You’re a human animal with language to communicate. Join the community of the curious! Do science!</a:t>
            </a:r>
          </a:p>
        </p:txBody>
      </p:sp>
      <p:sp>
        <p:nvSpPr>
          <p:cNvPr id="2" name="Title 1">
            <a:extLst>
              <a:ext uri="{FF2B5EF4-FFF2-40B4-BE49-F238E27FC236}">
                <a16:creationId xmlns:a16="http://schemas.microsoft.com/office/drawing/2014/main" id="{AC6FDE48-E4FC-F446-8565-175057050BB3}"/>
              </a:ext>
            </a:extLst>
          </p:cNvPr>
          <p:cNvSpPr>
            <a:spLocks noGrp="1"/>
          </p:cNvSpPr>
          <p:nvPr>
            <p:ph type="title"/>
          </p:nvPr>
        </p:nvSpPr>
        <p:spPr/>
        <p:txBody>
          <a:bodyPr/>
          <a:lstStyle/>
          <a:p>
            <a:pPr eaLnBrk="1" fontAlgn="auto" hangingPunct="1">
              <a:spcAft>
                <a:spcPts val="0"/>
              </a:spcAft>
              <a:defRPr/>
            </a:pPr>
            <a:r>
              <a:rPr>
                <a:ea typeface="+mj-ea"/>
                <a:cs typeface="+mj-cs"/>
              </a:rPr>
              <a:t>Circularity?</a:t>
            </a:r>
          </a:p>
        </p:txBody>
      </p:sp>
      <p:pic>
        <p:nvPicPr>
          <p:cNvPr id="5" name="Picture 4">
            <a:extLst>
              <a:ext uri="{FF2B5EF4-FFF2-40B4-BE49-F238E27FC236}">
                <a16:creationId xmlns:a16="http://schemas.microsoft.com/office/drawing/2014/main" id="{ECD5540B-113B-5241-8DB7-E1B33CD49E49}"/>
              </a:ext>
            </a:extLst>
          </p:cNvPr>
          <p:cNvPicPr>
            <a:picLocks noChangeAspect="1"/>
          </p:cNvPicPr>
          <p:nvPr/>
        </p:nvPicPr>
        <p:blipFill>
          <a:blip r:embed="rId2"/>
          <a:stretch>
            <a:fillRect/>
          </a:stretch>
        </p:blipFill>
        <p:spPr>
          <a:xfrm>
            <a:off x="7470775" y="482948"/>
            <a:ext cx="1130300" cy="1155700"/>
          </a:xfrm>
          <a:prstGeom prst="rect">
            <a:avLst/>
          </a:prstGeom>
          <a:solidFill>
            <a:srgbClr val="FFFFFF">
              <a:shade val="85000"/>
            </a:srgbClr>
          </a:solidFill>
          <a:ln w="38100" cap="sq" cmpd="sng">
            <a:solidFill>
              <a:srgbClr val="3366FF"/>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sp>
        <p:nvSpPr>
          <p:cNvPr id="22532" name="Slide Number Placeholder 5">
            <a:extLst>
              <a:ext uri="{FF2B5EF4-FFF2-40B4-BE49-F238E27FC236}">
                <a16:creationId xmlns:a16="http://schemas.microsoft.com/office/drawing/2014/main" id="{0DD8B754-C0EE-A24A-BA98-2E1C75D45C2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9C25F484-76FF-CD46-9C1A-67D79EFC8B1C}" type="slidenum">
              <a:rPr lang="en-US" altLang="en-US" sz="1600" smtClean="0">
                <a:solidFill>
                  <a:schemeClr val="tx2"/>
                </a:solidFill>
              </a:rPr>
              <a:pPr>
                <a:spcBef>
                  <a:spcPct val="0"/>
                </a:spcBef>
                <a:buClrTx/>
                <a:buSzTx/>
                <a:buFontTx/>
                <a:buNone/>
              </a:pPr>
              <a:t>7</a:t>
            </a:fld>
            <a:endParaRPr lang="en-US" altLang="en-US" sz="1600">
              <a:solidFill>
                <a:schemeClr val="tx2"/>
              </a:solidFill>
            </a:endParaRPr>
          </a:p>
        </p:txBody>
      </p:sp>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a:extLst>
              <a:ext uri="{FF2B5EF4-FFF2-40B4-BE49-F238E27FC236}">
                <a16:creationId xmlns:a16="http://schemas.microsoft.com/office/drawing/2014/main" id="{E59FB320-C008-F741-B678-E8F5EC786175}"/>
              </a:ext>
            </a:extLst>
          </p:cNvPr>
          <p:cNvSpPr>
            <a:spLocks noGrp="1"/>
          </p:cNvSpPr>
          <p:nvPr>
            <p:ph idx="1"/>
          </p:nvPr>
        </p:nvSpPr>
        <p:spPr>
          <a:xfrm>
            <a:off x="457200" y="1524000"/>
            <a:ext cx="7013575" cy="4984750"/>
          </a:xfrm>
        </p:spPr>
        <p:txBody>
          <a:bodyPr/>
          <a:lstStyle/>
          <a:p>
            <a:pPr eaLnBrk="1" hangingPunct="1">
              <a:buFont typeface="Wingdings 2" pitchFamily="2" charset="2"/>
              <a:buNone/>
            </a:pPr>
            <a:r>
              <a:rPr lang="en-US" altLang="en-US">
                <a:ea typeface="ＭＳ Ｐゴシック" panose="020B0600070205080204" pitchFamily="34" charset="-128"/>
                <a:cs typeface="ＭＳ Ｐゴシック" panose="020B0600070205080204" pitchFamily="34" charset="-128"/>
              </a:rPr>
              <a:t>Quine thought of epistemology as part of psychology.  </a:t>
            </a:r>
          </a:p>
          <a:p>
            <a:pPr eaLnBrk="1" hangingPunct="1">
              <a:buFont typeface="Wingdings 2" pitchFamily="2" charset="2"/>
              <a:buNone/>
            </a:pPr>
            <a:endParaRPr lang="en-US" altLang="en-US">
              <a:ea typeface="ＭＳ Ｐゴシック" panose="020B0600070205080204" pitchFamily="34" charset="-128"/>
              <a:cs typeface="ＭＳ Ｐゴシック" panose="020B0600070205080204" pitchFamily="34" charset="-128"/>
            </a:endParaRPr>
          </a:p>
          <a:p>
            <a:pPr eaLnBrk="1" hangingPunct="1">
              <a:buFont typeface="Wingdings 2" pitchFamily="2" charset="2"/>
              <a:buNone/>
            </a:pPr>
            <a:r>
              <a:rPr lang="en-US" altLang="en-US">
                <a:ea typeface="ＭＳ Ｐゴシック" panose="020B0600070205080204" pitchFamily="34" charset="-128"/>
                <a:cs typeface="ＭＳ Ｐゴシック" panose="020B0600070205080204" pitchFamily="34" charset="-128"/>
              </a:rPr>
              <a:t>But he also held epistemology in a sense ‘contains’ the rest of science.</a:t>
            </a:r>
          </a:p>
          <a:p>
            <a:pPr eaLnBrk="1" hangingPunct="1">
              <a:buFont typeface="Wingdings 2" pitchFamily="2" charset="2"/>
              <a:buNone/>
            </a:pPr>
            <a:endParaRPr lang="en-US" altLang="en-US">
              <a:ea typeface="ＭＳ Ｐゴシック" panose="020B0600070205080204" pitchFamily="34" charset="-128"/>
              <a:cs typeface="ＭＳ Ｐゴシック" panose="020B0600070205080204" pitchFamily="34" charset="-128"/>
            </a:endParaRPr>
          </a:p>
          <a:p>
            <a:pPr eaLnBrk="1" hangingPunct="1">
              <a:buFont typeface="Wingdings 2" pitchFamily="2" charset="2"/>
              <a:buNone/>
            </a:pPr>
            <a:r>
              <a:rPr lang="en-US" altLang="en-US">
                <a:ea typeface="ＭＳ Ｐゴシック" panose="020B0600070205080204" pitchFamily="34" charset="-128"/>
                <a:cs typeface="ＭＳ Ｐゴシック" panose="020B0600070205080204" pitchFamily="34" charset="-128"/>
              </a:rPr>
              <a:t>In that way, epistemology and science are mutually constraining.</a:t>
            </a:r>
          </a:p>
          <a:p>
            <a:pPr eaLnBrk="1" hangingPunct="1">
              <a:buFont typeface="Wingdings 2" pitchFamily="2" charset="2"/>
              <a:buNone/>
            </a:pPr>
            <a:endParaRPr lang="en-US" altLang="en-US">
              <a:ea typeface="ＭＳ Ｐゴシック" panose="020B0600070205080204" pitchFamily="34" charset="-128"/>
              <a:cs typeface="ＭＳ Ｐゴシック" panose="020B0600070205080204" pitchFamily="34" charset="-128"/>
            </a:endParaRPr>
          </a:p>
          <a:p>
            <a:pPr eaLnBrk="1" hangingPunct="1">
              <a:buFont typeface="Wingdings 2" pitchFamily="2" charset="2"/>
              <a:buNone/>
            </a:pPr>
            <a:r>
              <a:rPr lang="en-US" altLang="en-US">
                <a:ea typeface="ＭＳ Ｐゴシック" panose="020B0600070205080204" pitchFamily="34" charset="-128"/>
                <a:cs typeface="ＭＳ Ｐゴシック" panose="020B0600070205080204" pitchFamily="34" charset="-128"/>
                <a:hlinkClick r:id="rId2"/>
              </a:rPr>
              <a:t>See ‘Quine’ in IEP</a:t>
            </a:r>
            <a:endParaRPr lang="en-US" altLang="en-US">
              <a:ea typeface="ＭＳ Ｐゴシック" panose="020B0600070205080204" pitchFamily="34" charset="-128"/>
              <a:cs typeface="ＭＳ Ｐゴシック" panose="020B0600070205080204" pitchFamily="34" charset="-128"/>
            </a:endParaRPr>
          </a:p>
        </p:txBody>
      </p:sp>
      <p:sp>
        <p:nvSpPr>
          <p:cNvPr id="2" name="Title 1">
            <a:extLst>
              <a:ext uri="{FF2B5EF4-FFF2-40B4-BE49-F238E27FC236}">
                <a16:creationId xmlns:a16="http://schemas.microsoft.com/office/drawing/2014/main" id="{83331C7D-C32B-174B-8167-37621C898091}"/>
              </a:ext>
            </a:extLst>
          </p:cNvPr>
          <p:cNvSpPr>
            <a:spLocks noGrp="1"/>
          </p:cNvSpPr>
          <p:nvPr>
            <p:ph type="title"/>
          </p:nvPr>
        </p:nvSpPr>
        <p:spPr/>
        <p:txBody>
          <a:bodyPr/>
          <a:lstStyle/>
          <a:p>
            <a:pPr eaLnBrk="1" fontAlgn="auto" hangingPunct="1">
              <a:spcAft>
                <a:spcPts val="0"/>
              </a:spcAft>
              <a:defRPr/>
            </a:pPr>
            <a:r>
              <a:rPr>
                <a:ea typeface="+mj-ea"/>
                <a:cs typeface="+mj-cs"/>
              </a:rPr>
              <a:t>Role of Epistemology</a:t>
            </a:r>
          </a:p>
        </p:txBody>
      </p:sp>
      <p:pic>
        <p:nvPicPr>
          <p:cNvPr id="5" name="Picture 4">
            <a:extLst>
              <a:ext uri="{FF2B5EF4-FFF2-40B4-BE49-F238E27FC236}">
                <a16:creationId xmlns:a16="http://schemas.microsoft.com/office/drawing/2014/main" id="{993BACA6-5CA8-4C44-8EFF-931AB3322169}"/>
              </a:ext>
            </a:extLst>
          </p:cNvPr>
          <p:cNvPicPr>
            <a:picLocks noChangeAspect="1"/>
          </p:cNvPicPr>
          <p:nvPr/>
        </p:nvPicPr>
        <p:blipFill>
          <a:blip r:embed="rId3"/>
          <a:stretch>
            <a:fillRect/>
          </a:stretch>
        </p:blipFill>
        <p:spPr>
          <a:xfrm>
            <a:off x="7470775" y="519207"/>
            <a:ext cx="1130300" cy="1155700"/>
          </a:xfrm>
          <a:prstGeom prst="rect">
            <a:avLst/>
          </a:prstGeom>
          <a:solidFill>
            <a:srgbClr val="FFFFFF">
              <a:shade val="85000"/>
            </a:srgbClr>
          </a:solidFill>
          <a:ln w="38100" cap="sq" cmpd="sng">
            <a:solidFill>
              <a:srgbClr val="3366FF"/>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sp>
        <p:nvSpPr>
          <p:cNvPr id="23556" name="Slide Number Placeholder 5">
            <a:extLst>
              <a:ext uri="{FF2B5EF4-FFF2-40B4-BE49-F238E27FC236}">
                <a16:creationId xmlns:a16="http://schemas.microsoft.com/office/drawing/2014/main" id="{3BD5175E-F3DA-5745-A4E0-14ED6F7D2E0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361E8603-65C1-2B45-B04A-9C5DE8B0850E}" type="slidenum">
              <a:rPr lang="en-US" altLang="en-US" sz="1600" smtClean="0">
                <a:solidFill>
                  <a:schemeClr val="tx2"/>
                </a:solidFill>
              </a:rPr>
              <a:pPr>
                <a:spcBef>
                  <a:spcPct val="0"/>
                </a:spcBef>
                <a:buClrTx/>
                <a:buSzTx/>
                <a:buFontTx/>
                <a:buNone/>
              </a:pPr>
              <a:t>8</a:t>
            </a:fld>
            <a:endParaRPr lang="en-US" altLang="en-US" sz="1600">
              <a:solidFill>
                <a:schemeClr val="tx2"/>
              </a:solidFill>
            </a:endParaRPr>
          </a:p>
        </p:txBody>
      </p:sp>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1">
            <a:extLst>
              <a:ext uri="{FF2B5EF4-FFF2-40B4-BE49-F238E27FC236}">
                <a16:creationId xmlns:a16="http://schemas.microsoft.com/office/drawing/2014/main" id="{FF5F2FD9-218E-6647-94A9-14519643DF57}"/>
              </a:ext>
            </a:extLst>
          </p:cNvPr>
          <p:cNvSpPr>
            <a:spLocks noGrp="1"/>
          </p:cNvSpPr>
          <p:nvPr>
            <p:ph idx="1"/>
          </p:nvPr>
        </p:nvSpPr>
        <p:spPr>
          <a:xfrm>
            <a:off x="457200" y="1524000"/>
            <a:ext cx="6821488" cy="5002213"/>
          </a:xfrm>
        </p:spPr>
        <p:txBody>
          <a:bodyPr/>
          <a:lstStyle/>
          <a:p>
            <a:pPr>
              <a:lnSpc>
                <a:spcPct val="80000"/>
              </a:lnSpc>
              <a:buFont typeface="Wingdings 2" pitchFamily="2" charset="2"/>
              <a:buNone/>
            </a:pPr>
            <a:r>
              <a:rPr lang="en-US" altLang="en-US" sz="2200">
                <a:ea typeface="ＭＳ Ｐゴシック" panose="020B0600070205080204" pitchFamily="34" charset="-128"/>
                <a:cs typeface="ＭＳ Ｐゴシック" panose="020B0600070205080204" pitchFamily="34" charset="-128"/>
              </a:rPr>
              <a:t>Just as explanation seeps into Phenomenology and Existentialism, it also seeps into Naturalized Epistemology.</a:t>
            </a:r>
          </a:p>
          <a:p>
            <a:pPr>
              <a:lnSpc>
                <a:spcPct val="80000"/>
              </a:lnSpc>
              <a:buFont typeface="Wingdings 2" pitchFamily="2" charset="2"/>
              <a:buNone/>
            </a:pPr>
            <a:endParaRPr lang="en-US" altLang="en-US" sz="2200">
              <a:ea typeface="ＭＳ Ｐゴシック" panose="020B0600070205080204" pitchFamily="34" charset="-128"/>
              <a:cs typeface="ＭＳ Ｐゴシック" panose="020B0600070205080204" pitchFamily="34" charset="-128"/>
            </a:endParaRPr>
          </a:p>
          <a:p>
            <a:pPr>
              <a:lnSpc>
                <a:spcPct val="80000"/>
              </a:lnSpc>
              <a:buFont typeface="Wingdings 2" pitchFamily="2" charset="2"/>
              <a:buNone/>
            </a:pPr>
            <a:r>
              <a:rPr lang="en-US" altLang="en-US" sz="2200">
                <a:ea typeface="ＭＳ Ｐゴシック" panose="020B0600070205080204" pitchFamily="34" charset="-128"/>
                <a:cs typeface="ＭＳ Ｐゴシック" panose="020B0600070205080204" pitchFamily="34" charset="-128"/>
              </a:rPr>
              <a:t>In 1967 Alvin Goldman wrote </a:t>
            </a:r>
            <a:r>
              <a:rPr lang="en-US" altLang="en-US" sz="2200" i="1">
                <a:ea typeface="ＭＳ Ｐゴシック" panose="020B0600070205080204" pitchFamily="34" charset="-128"/>
                <a:cs typeface="ＭＳ Ｐゴシック" panose="020B0600070205080204" pitchFamily="34" charset="-128"/>
              </a:rPr>
              <a:t>The Causal Theory of Knowing.</a:t>
            </a:r>
          </a:p>
          <a:p>
            <a:pPr>
              <a:lnSpc>
                <a:spcPct val="80000"/>
              </a:lnSpc>
              <a:buFont typeface="Wingdings 2" pitchFamily="2" charset="2"/>
              <a:buNone/>
            </a:pPr>
            <a:endParaRPr lang="en-US" altLang="en-US" sz="2200" i="1">
              <a:ea typeface="ＭＳ Ｐゴシック" panose="020B0600070205080204" pitchFamily="34" charset="-128"/>
              <a:cs typeface="ＭＳ Ｐゴシック" panose="020B0600070205080204" pitchFamily="34" charset="-128"/>
            </a:endParaRPr>
          </a:p>
          <a:p>
            <a:pPr>
              <a:lnSpc>
                <a:spcPct val="80000"/>
              </a:lnSpc>
              <a:buFont typeface="Wingdings 2" pitchFamily="2" charset="2"/>
              <a:buNone/>
            </a:pPr>
            <a:r>
              <a:rPr lang="en-US" altLang="en-US" sz="2200">
                <a:ea typeface="ＭＳ Ｐゴシック" panose="020B0600070205080204" pitchFamily="34" charset="-128"/>
                <a:cs typeface="ＭＳ Ｐゴシック" panose="020B0600070205080204" pitchFamily="34" charset="-128"/>
              </a:rPr>
              <a:t>In that work he presents his view of Epistemic Reliabilism.</a:t>
            </a:r>
          </a:p>
          <a:p>
            <a:pPr>
              <a:lnSpc>
                <a:spcPct val="80000"/>
              </a:lnSpc>
              <a:buFont typeface="Wingdings 2" pitchFamily="2" charset="2"/>
              <a:buNone/>
            </a:pPr>
            <a:endParaRPr lang="en-US" altLang="en-US" sz="2200">
              <a:ea typeface="ＭＳ Ｐゴシック" panose="020B0600070205080204" pitchFamily="34" charset="-128"/>
              <a:cs typeface="ＭＳ Ｐゴシック" panose="020B0600070205080204" pitchFamily="34" charset="-128"/>
            </a:endParaRPr>
          </a:p>
          <a:p>
            <a:pPr>
              <a:lnSpc>
                <a:spcPct val="80000"/>
              </a:lnSpc>
              <a:buFont typeface="Wingdings 2" pitchFamily="2" charset="2"/>
              <a:buNone/>
            </a:pPr>
            <a:r>
              <a:rPr lang="en-US" altLang="en-US" sz="2200">
                <a:ea typeface="ＭＳ Ｐゴシック" panose="020B0600070205080204" pitchFamily="34" charset="-128"/>
                <a:cs typeface="ＭＳ Ｐゴシック" panose="020B0600070205080204" pitchFamily="34" charset="-128"/>
              </a:rPr>
              <a:t>Rather than simply recording or describing how our beliefs arise, naturalized epistemology is pulled into issues of justification (questions about true belief, good reasons for believing something, what do we know and how confident can we be about various things).</a:t>
            </a:r>
          </a:p>
        </p:txBody>
      </p:sp>
      <p:sp>
        <p:nvSpPr>
          <p:cNvPr id="3" name="Title 2">
            <a:extLst>
              <a:ext uri="{FF2B5EF4-FFF2-40B4-BE49-F238E27FC236}">
                <a16:creationId xmlns:a16="http://schemas.microsoft.com/office/drawing/2014/main" id="{E2191B36-C160-CF47-84D8-C23F209471D1}"/>
              </a:ext>
            </a:extLst>
          </p:cNvPr>
          <p:cNvSpPr>
            <a:spLocks noGrp="1"/>
          </p:cNvSpPr>
          <p:nvPr>
            <p:ph type="title"/>
          </p:nvPr>
        </p:nvSpPr>
        <p:spPr/>
        <p:txBody>
          <a:bodyPr/>
          <a:lstStyle/>
          <a:p>
            <a:pPr>
              <a:defRPr/>
            </a:pPr>
            <a:r>
              <a:t>Alvin Goldman</a:t>
            </a:r>
          </a:p>
        </p:txBody>
      </p:sp>
      <p:pic>
        <p:nvPicPr>
          <p:cNvPr id="4" name="Picture 3">
            <a:extLst>
              <a:ext uri="{FF2B5EF4-FFF2-40B4-BE49-F238E27FC236}">
                <a16:creationId xmlns:a16="http://schemas.microsoft.com/office/drawing/2014/main" id="{9786200E-FDE9-874E-9798-F4C078C3DCE9}"/>
              </a:ext>
            </a:extLst>
          </p:cNvPr>
          <p:cNvPicPr>
            <a:picLocks noChangeAspect="1"/>
          </p:cNvPicPr>
          <p:nvPr/>
        </p:nvPicPr>
        <p:blipFill>
          <a:blip r:embed="rId2"/>
          <a:stretch>
            <a:fillRect/>
          </a:stretch>
        </p:blipFill>
        <p:spPr>
          <a:xfrm>
            <a:off x="7279283" y="382795"/>
            <a:ext cx="1407517" cy="1416314"/>
          </a:xfrm>
          <a:prstGeom prst="rect">
            <a:avLst/>
          </a:prstGeom>
          <a:solidFill>
            <a:srgbClr val="FFFFFF">
              <a:shade val="85000"/>
            </a:srgbClr>
          </a:solidFill>
          <a:ln w="57150" cap="sq" cmpd="sng">
            <a:solidFill>
              <a:srgbClr val="800000"/>
            </a:solidFill>
            <a:miter lim="800000"/>
          </a:ln>
          <a:effectLst>
            <a:outerShdw blurRad="50800" dist="38100" dir="2700000" algn="br" rotWithShape="0">
              <a:srgbClr val="000000">
                <a:alpha val="43000"/>
              </a:srgbClr>
            </a:outerShdw>
          </a:effectLst>
          <a:scene3d>
            <a:camera prst="orthographicFront"/>
            <a:lightRig rig="twoPt" dir="t">
              <a:rot lat="0" lon="0" rev="7200000"/>
            </a:lightRig>
          </a:scene3d>
          <a:sp3d>
            <a:bevelT w="25400" h="19050"/>
            <a:contourClr>
              <a:srgbClr val="FFFFFF"/>
            </a:contourClr>
          </a:sp3d>
        </p:spPr>
      </p:pic>
      <p:sp>
        <p:nvSpPr>
          <p:cNvPr id="24580" name="Slide Number Placeholder 4">
            <a:extLst>
              <a:ext uri="{FF2B5EF4-FFF2-40B4-BE49-F238E27FC236}">
                <a16:creationId xmlns:a16="http://schemas.microsoft.com/office/drawing/2014/main" id="{40F279D1-3FD6-3849-93BB-B5DD1BB06D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85000"/>
              <a:buFont typeface="Wingdings 2" pitchFamily="2" charset="2"/>
              <a:buChar char=""/>
              <a:defRPr sz="2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1pPr>
            <a:lvl2pPr marL="37931725" indent="-37474525">
              <a:spcBef>
                <a:spcPts val="300"/>
              </a:spcBef>
              <a:buClr>
                <a:srgbClr val="D6903D"/>
              </a:buClr>
              <a:buSzPct val="85000"/>
              <a:buFont typeface="Wingdings 2" pitchFamily="2" charset="2"/>
              <a:buChar char=""/>
              <a:defRPr sz="2400">
                <a:solidFill>
                  <a:schemeClr val="tx2"/>
                </a:solidFill>
                <a:latin typeface="Constantia" panose="02030602050306030303" pitchFamily="18" charset="0"/>
                <a:ea typeface="ＭＳ Ｐゴシック" panose="020B0600070205080204" pitchFamily="34" charset="-128"/>
                <a:cs typeface="ＭＳ Ｐゴシック" panose="020B0600070205080204" pitchFamily="34" charset="-128"/>
              </a:defRPr>
            </a:lvl2pPr>
            <a:lvl3pPr marL="1004888" indent="-228600">
              <a:spcBef>
                <a:spcPts val="300"/>
              </a:spcBef>
              <a:buClr>
                <a:srgbClr val="B37732"/>
              </a:buClr>
              <a:buSzPct val="85000"/>
              <a:buFont typeface="Wingdings 2" pitchFamily="2" charset="2"/>
              <a:buChar char=""/>
              <a:defRPr sz="21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3pPr>
            <a:lvl4pPr marL="1279525" indent="-228600">
              <a:spcBef>
                <a:spcPts val="300"/>
              </a:spcBef>
              <a:buClr>
                <a:srgbClr val="D6903D"/>
              </a:buClr>
              <a:buSzPct val="85000"/>
              <a:buFont typeface="Wingdings 2" pitchFamily="2" charset="2"/>
              <a:buChar char=""/>
              <a:defRPr sz="19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4pPr>
            <a:lvl5pPr marL="1554163" indent="-228600">
              <a:spcBef>
                <a:spcPts val="338"/>
              </a:spcBef>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5pPr>
            <a:lvl6pPr marL="20113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6pPr>
            <a:lvl7pPr marL="24685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7pPr>
            <a:lvl8pPr marL="29257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8pPr>
            <a:lvl9pPr marL="3382963" indent="-228600" defTabSz="457200" eaLnBrk="0" fontAlgn="base" hangingPunct="0">
              <a:spcBef>
                <a:spcPts val="338"/>
              </a:spcBef>
              <a:spcAft>
                <a:spcPct val="0"/>
              </a:spcAft>
              <a:buClr>
                <a:srgbClr val="D6903D"/>
              </a:buClr>
              <a:buSzPct val="85000"/>
              <a:buFont typeface="Wingdings 2" pitchFamily="2" charset="2"/>
              <a:buChar char=""/>
              <a:defRPr sz="1600">
                <a:solidFill>
                  <a:schemeClr val="tx1"/>
                </a:solidFill>
                <a:latin typeface="Constantia" panose="02030602050306030303" pitchFamily="18" charset="0"/>
                <a:ea typeface="ＭＳ Ｐゴシック" panose="020B0600070205080204" pitchFamily="34" charset="-128"/>
                <a:cs typeface="ＭＳ Ｐゴシック" panose="020B0600070205080204" pitchFamily="34" charset="-128"/>
              </a:defRPr>
            </a:lvl9pPr>
          </a:lstStyle>
          <a:p>
            <a:pPr>
              <a:spcBef>
                <a:spcPct val="0"/>
              </a:spcBef>
              <a:buClrTx/>
              <a:buSzTx/>
              <a:buFontTx/>
              <a:buNone/>
            </a:pPr>
            <a:fld id="{DE77586A-D482-D548-BBD0-6080C5F545E6}" type="slidenum">
              <a:rPr lang="en-US" altLang="en-US" sz="1600" smtClean="0">
                <a:solidFill>
                  <a:schemeClr val="tx2"/>
                </a:solidFill>
              </a:rPr>
              <a:pPr>
                <a:spcBef>
                  <a:spcPct val="0"/>
                </a:spcBef>
                <a:buClrTx/>
                <a:buSzTx/>
                <a:buFontTx/>
                <a:buNone/>
              </a:pPr>
              <a:t>9</a:t>
            </a:fld>
            <a:endParaRPr lang="en-US" altLang="en-US" sz="1600">
              <a:solidFill>
                <a:schemeClr val="tx2"/>
              </a:solidFill>
            </a:endParaRPr>
          </a:p>
        </p:txBody>
      </p:sp>
    </p:spTree>
  </p:cSld>
  <p:clrMapOvr>
    <a:masterClrMapping/>
  </p:clrMapOvr>
  <p:transition spd="slow">
    <p:random/>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2004</TotalTime>
  <Words>1642</Words>
  <Application>Microsoft Macintosh PowerPoint</Application>
  <PresentationFormat>On-screen Show (4:3)</PresentationFormat>
  <Paragraphs>177</Paragraphs>
  <Slides>18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ＭＳ Ｐゴシック</vt:lpstr>
      <vt:lpstr>Arial</vt:lpstr>
      <vt:lpstr>Calibri</vt:lpstr>
      <vt:lpstr>Calisto MT</vt:lpstr>
      <vt:lpstr>Constantia</vt:lpstr>
      <vt:lpstr>Times New Roman</vt:lpstr>
      <vt:lpstr>Wingdings</vt:lpstr>
      <vt:lpstr>Wingdings 2</vt:lpstr>
      <vt:lpstr>Paper</vt:lpstr>
      <vt:lpstr>Naturalized Epistemology</vt:lpstr>
      <vt:lpstr>Naturalizing</vt:lpstr>
      <vt:lpstr>PowerPoint Presentation</vt:lpstr>
      <vt:lpstr>WVO Quine</vt:lpstr>
      <vt:lpstr>WVO Quine</vt:lpstr>
      <vt:lpstr>WVO Quine</vt:lpstr>
      <vt:lpstr>Circularity?</vt:lpstr>
      <vt:lpstr>Role of Epistemology</vt:lpstr>
      <vt:lpstr>Alvin Goldman</vt:lpstr>
      <vt:lpstr>Reliabilism, a form of Externalism</vt:lpstr>
      <vt:lpstr>Reliabilism, a form of Externalism</vt:lpstr>
      <vt:lpstr>Reliabilism, a form of Externalism</vt:lpstr>
      <vt:lpstr>Reliabilism, a form of Externalism</vt:lpstr>
      <vt:lpstr>Kuhn: Scientific Revolutions</vt:lpstr>
      <vt:lpstr>Kuhn: Scientific Revolutions</vt:lpstr>
      <vt:lpstr>Kuhn: Scientific Revolutions</vt:lpstr>
      <vt:lpstr>Kuhn: Scientific Revolutions</vt:lpstr>
      <vt:lpstr>References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Naturalized Epistemology</dc:title>
  <dc:creator>Steve Aspenson</dc:creator>
  <cp:lastModifiedBy>Steve Aspenson</cp:lastModifiedBy>
  <cp:revision>25</cp:revision>
  <dcterms:created xsi:type="dcterms:W3CDTF">2012-04-25T14:52:42Z</dcterms:created>
  <dcterms:modified xsi:type="dcterms:W3CDTF">2019-04-22T03:18:48Z</dcterms:modified>
</cp:coreProperties>
</file>