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60" r:id="rId1"/>
  </p:sldMasterIdLst>
  <p:sldIdLst>
    <p:sldId id="256" r:id="rId2"/>
    <p:sldId id="276" r:id="rId3"/>
    <p:sldId id="269" r:id="rId4"/>
    <p:sldId id="257" r:id="rId5"/>
    <p:sldId id="258" r:id="rId6"/>
    <p:sldId id="271" r:id="rId7"/>
    <p:sldId id="270" r:id="rId8"/>
    <p:sldId id="259" r:id="rId9"/>
    <p:sldId id="260" r:id="rId10"/>
    <p:sldId id="268" r:id="rId11"/>
    <p:sldId id="261" r:id="rId12"/>
    <p:sldId id="262" r:id="rId13"/>
    <p:sldId id="263" r:id="rId14"/>
    <p:sldId id="266" r:id="rId15"/>
    <p:sldId id="264" r:id="rId16"/>
    <p:sldId id="265" r:id="rId17"/>
    <p:sldId id="267" r:id="rId18"/>
    <p:sldId id="272" r:id="rId19"/>
    <p:sldId id="273" r:id="rId20"/>
    <p:sldId id="274" r:id="rId21"/>
    <p:sldId id="277" r:id="rId22"/>
    <p:sldId id="278" r:id="rId23"/>
    <p:sldId id="279" r:id="rId24"/>
    <p:sldId id="280" r:id="rId25"/>
    <p:sldId id="281"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CFF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p:restoredTop sz="94643"/>
  </p:normalViewPr>
  <p:slideViewPr>
    <p:cSldViewPr>
      <p:cViewPr varScale="1">
        <p:scale>
          <a:sx n="179" d="100"/>
          <a:sy n="179" d="100"/>
        </p:scale>
        <p:origin x="188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DA669A-7DEE-A347-82C7-4C31E40BF01C}"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4D39EF63-0473-D149-A3D8-23420BD61E91}">
      <dgm:prSet phldrT="[Text]"/>
      <dgm:spPr/>
      <dgm:t>
        <a:bodyPr/>
        <a:lstStyle/>
        <a:p>
          <a:r>
            <a:rPr lang="en-US" dirty="0" smtClean="0"/>
            <a:t>Buddhism</a:t>
          </a:r>
          <a:endParaRPr lang="en-US" dirty="0"/>
        </a:p>
      </dgm:t>
    </dgm:pt>
    <dgm:pt modelId="{AA17C61B-21B9-0D49-9E75-E6386D56006E}" type="parTrans" cxnId="{50A828D1-7C02-F549-BB35-6FD295002AA6}">
      <dgm:prSet/>
      <dgm:spPr/>
      <dgm:t>
        <a:bodyPr/>
        <a:lstStyle/>
        <a:p>
          <a:endParaRPr lang="en-US"/>
        </a:p>
      </dgm:t>
    </dgm:pt>
    <dgm:pt modelId="{CA1D2893-F815-1B43-983E-3DCE3DEB82AF}" type="sibTrans" cxnId="{50A828D1-7C02-F549-BB35-6FD295002AA6}">
      <dgm:prSet/>
      <dgm:spPr/>
      <dgm:t>
        <a:bodyPr/>
        <a:lstStyle/>
        <a:p>
          <a:endParaRPr lang="en-US"/>
        </a:p>
      </dgm:t>
    </dgm:pt>
    <dgm:pt modelId="{AEC422EC-9B1B-0D4E-8FB3-33B140CEF6B9}">
      <dgm:prSet phldrT="[Text]"/>
      <dgm:spPr/>
      <dgm:t>
        <a:bodyPr/>
        <a:lstStyle/>
        <a:p>
          <a:r>
            <a:rPr lang="en-US" dirty="0" smtClean="0"/>
            <a:t>Mahayana</a:t>
          </a:r>
          <a:endParaRPr lang="en-US" dirty="0"/>
        </a:p>
      </dgm:t>
    </dgm:pt>
    <dgm:pt modelId="{73D1C1BB-4317-FD4F-A9C2-85E299C4C02B}" type="parTrans" cxnId="{384D9ABD-A384-1649-A898-A280BABC69F2}">
      <dgm:prSet/>
      <dgm:spPr/>
      <dgm:t>
        <a:bodyPr/>
        <a:lstStyle/>
        <a:p>
          <a:endParaRPr lang="en-US"/>
        </a:p>
      </dgm:t>
    </dgm:pt>
    <dgm:pt modelId="{89D69A1B-283A-5A46-8DA6-DBB801BC30BB}" type="sibTrans" cxnId="{384D9ABD-A384-1649-A898-A280BABC69F2}">
      <dgm:prSet/>
      <dgm:spPr/>
      <dgm:t>
        <a:bodyPr/>
        <a:lstStyle/>
        <a:p>
          <a:endParaRPr lang="en-US"/>
        </a:p>
      </dgm:t>
    </dgm:pt>
    <dgm:pt modelId="{6B49F66D-45AC-D543-AA5B-B069753177ED}">
      <dgm:prSet phldrT="[Text]"/>
      <dgm:spPr/>
      <dgm:t>
        <a:bodyPr/>
        <a:lstStyle/>
        <a:p>
          <a:r>
            <a:rPr lang="en-US" dirty="0" smtClean="0"/>
            <a:t>Zen (Japan)</a:t>
          </a:r>
          <a:endParaRPr lang="en-US" dirty="0"/>
        </a:p>
      </dgm:t>
    </dgm:pt>
    <dgm:pt modelId="{A91890AB-1AA7-AE40-AA77-116BD664439F}" type="parTrans" cxnId="{09C0A2A4-6B0E-AE40-A7D1-6628AFB9CBB9}">
      <dgm:prSet/>
      <dgm:spPr/>
      <dgm:t>
        <a:bodyPr/>
        <a:lstStyle/>
        <a:p>
          <a:endParaRPr lang="en-US"/>
        </a:p>
      </dgm:t>
    </dgm:pt>
    <dgm:pt modelId="{1BD0A1A0-19C0-744E-B442-F58A18E96773}" type="sibTrans" cxnId="{09C0A2A4-6B0E-AE40-A7D1-6628AFB9CBB9}">
      <dgm:prSet/>
      <dgm:spPr/>
      <dgm:t>
        <a:bodyPr/>
        <a:lstStyle/>
        <a:p>
          <a:endParaRPr lang="en-US"/>
        </a:p>
      </dgm:t>
    </dgm:pt>
    <dgm:pt modelId="{0C488B65-CEB1-2D47-93A0-843EABE34C5D}">
      <dgm:prSet phldrT="[Text]"/>
      <dgm:spPr/>
      <dgm:t>
        <a:bodyPr/>
        <a:lstStyle/>
        <a:p>
          <a:r>
            <a:rPr lang="en-US" dirty="0" smtClean="0"/>
            <a:t>Ch’an (China)</a:t>
          </a:r>
          <a:endParaRPr lang="en-US" dirty="0"/>
        </a:p>
      </dgm:t>
    </dgm:pt>
    <dgm:pt modelId="{3DE300E0-9AF1-8F48-B1A1-C46E22BACDB5}" type="parTrans" cxnId="{A73239D6-9E21-634A-A1FE-0878FD704354}">
      <dgm:prSet/>
      <dgm:spPr/>
      <dgm:t>
        <a:bodyPr/>
        <a:lstStyle/>
        <a:p>
          <a:endParaRPr lang="en-US"/>
        </a:p>
      </dgm:t>
    </dgm:pt>
    <dgm:pt modelId="{1B38DAB3-51AB-2443-972B-E3B0E7D16CEB}" type="sibTrans" cxnId="{A73239D6-9E21-634A-A1FE-0878FD704354}">
      <dgm:prSet/>
      <dgm:spPr/>
      <dgm:t>
        <a:bodyPr/>
        <a:lstStyle/>
        <a:p>
          <a:endParaRPr lang="en-US"/>
        </a:p>
      </dgm:t>
    </dgm:pt>
    <dgm:pt modelId="{087625B9-92DC-6B46-996A-571B3C9544F0}">
      <dgm:prSet phldrT="[Text]"/>
      <dgm:spPr/>
      <dgm:t>
        <a:bodyPr/>
        <a:lstStyle/>
        <a:p>
          <a:r>
            <a:rPr lang="en-US" dirty="0" smtClean="0"/>
            <a:t>Theravada</a:t>
          </a:r>
          <a:endParaRPr lang="en-US" dirty="0"/>
        </a:p>
      </dgm:t>
    </dgm:pt>
    <dgm:pt modelId="{BD780C6D-8BAE-7C4A-BEA7-6913A1BA919A}" type="parTrans" cxnId="{5D20055A-B302-F147-83D1-152BFAF2281C}">
      <dgm:prSet/>
      <dgm:spPr/>
      <dgm:t>
        <a:bodyPr/>
        <a:lstStyle/>
        <a:p>
          <a:endParaRPr lang="en-US"/>
        </a:p>
      </dgm:t>
    </dgm:pt>
    <dgm:pt modelId="{39A16D80-0ED6-8D4A-B1FF-FA876BCBA883}" type="sibTrans" cxnId="{5D20055A-B302-F147-83D1-152BFAF2281C}">
      <dgm:prSet/>
      <dgm:spPr/>
      <dgm:t>
        <a:bodyPr/>
        <a:lstStyle/>
        <a:p>
          <a:endParaRPr lang="en-US"/>
        </a:p>
      </dgm:t>
    </dgm:pt>
    <dgm:pt modelId="{2A78C29B-E14B-F543-8C13-2F58A4BBE332}">
      <dgm:prSet phldrT="[Text]"/>
      <dgm:spPr/>
      <dgm:t>
        <a:bodyPr/>
        <a:lstStyle/>
        <a:p>
          <a:r>
            <a:rPr lang="en-US" dirty="0" smtClean="0"/>
            <a:t>Theravada</a:t>
          </a:r>
          <a:endParaRPr lang="en-US" dirty="0"/>
        </a:p>
      </dgm:t>
    </dgm:pt>
    <dgm:pt modelId="{F01CC0EA-B232-0646-AC56-34490B5E4E5C}" type="parTrans" cxnId="{2A1A3E81-D267-7F4C-9479-304E9F2DFCAD}">
      <dgm:prSet/>
      <dgm:spPr/>
      <dgm:t>
        <a:bodyPr/>
        <a:lstStyle/>
        <a:p>
          <a:endParaRPr lang="en-US"/>
        </a:p>
      </dgm:t>
    </dgm:pt>
    <dgm:pt modelId="{101AD278-54BC-0C41-928A-911BEF273191}" type="sibTrans" cxnId="{2A1A3E81-D267-7F4C-9479-304E9F2DFCAD}">
      <dgm:prSet/>
      <dgm:spPr/>
      <dgm:t>
        <a:bodyPr/>
        <a:lstStyle/>
        <a:p>
          <a:endParaRPr lang="en-US"/>
        </a:p>
      </dgm:t>
    </dgm:pt>
    <dgm:pt modelId="{16C1103D-FAC9-364F-9B81-89A6F7A5E091}">
      <dgm:prSet/>
      <dgm:spPr/>
      <dgm:t>
        <a:bodyPr/>
        <a:lstStyle/>
        <a:p>
          <a:r>
            <a:rPr lang="en-US" dirty="0" smtClean="0"/>
            <a:t>Ti’en Tai (China)</a:t>
          </a:r>
          <a:endParaRPr lang="en-US" dirty="0"/>
        </a:p>
      </dgm:t>
    </dgm:pt>
    <dgm:pt modelId="{FC446321-51D4-F445-A4CE-E2DB610CB0E5}" type="parTrans" cxnId="{B39296B1-F5F8-C44D-A424-BCB9164D5E48}">
      <dgm:prSet/>
      <dgm:spPr/>
      <dgm:t>
        <a:bodyPr/>
        <a:lstStyle/>
        <a:p>
          <a:endParaRPr lang="en-US"/>
        </a:p>
      </dgm:t>
    </dgm:pt>
    <dgm:pt modelId="{3C474D13-BC57-D44E-9B27-D078633FCFDB}" type="sibTrans" cxnId="{B39296B1-F5F8-C44D-A424-BCB9164D5E48}">
      <dgm:prSet/>
      <dgm:spPr/>
      <dgm:t>
        <a:bodyPr/>
        <a:lstStyle/>
        <a:p>
          <a:endParaRPr lang="en-US"/>
        </a:p>
      </dgm:t>
    </dgm:pt>
    <dgm:pt modelId="{1E5C77B4-9841-9D4B-9142-2C3B9AD373D0}">
      <dgm:prSet/>
      <dgm:spPr/>
      <dgm:t>
        <a:bodyPr/>
        <a:lstStyle/>
        <a:p>
          <a:r>
            <a:rPr lang="en-US" dirty="0" smtClean="0"/>
            <a:t>Tendai (Japan)</a:t>
          </a:r>
          <a:endParaRPr lang="en-US" dirty="0"/>
        </a:p>
      </dgm:t>
    </dgm:pt>
    <dgm:pt modelId="{408D83EA-E9CD-084D-A916-A331D3F6EF60}" type="parTrans" cxnId="{4269E8DC-31BF-9C44-9C3D-B76D92EC2A26}">
      <dgm:prSet/>
      <dgm:spPr/>
      <dgm:t>
        <a:bodyPr/>
        <a:lstStyle/>
        <a:p>
          <a:endParaRPr lang="en-US"/>
        </a:p>
      </dgm:t>
    </dgm:pt>
    <dgm:pt modelId="{A0DCD17B-C163-D14F-A24D-29D1C9935845}" type="sibTrans" cxnId="{4269E8DC-31BF-9C44-9C3D-B76D92EC2A26}">
      <dgm:prSet/>
      <dgm:spPr/>
      <dgm:t>
        <a:bodyPr/>
        <a:lstStyle/>
        <a:p>
          <a:endParaRPr lang="en-US"/>
        </a:p>
      </dgm:t>
    </dgm:pt>
    <dgm:pt modelId="{96B03199-ADFB-974B-9247-F779B7D8B60B}">
      <dgm:prSet/>
      <dgm:spPr/>
      <dgm:t>
        <a:bodyPr/>
        <a:lstStyle/>
        <a:p>
          <a:r>
            <a:rPr lang="en-US" dirty="0" smtClean="0"/>
            <a:t>Pure Land Sect</a:t>
          </a:r>
          <a:endParaRPr lang="en-US" dirty="0"/>
        </a:p>
      </dgm:t>
    </dgm:pt>
    <dgm:pt modelId="{5719B4F9-7A19-5C4E-94C4-88820CA852EE}" type="parTrans" cxnId="{762980A5-CEB5-F846-A369-5B284C11EF74}">
      <dgm:prSet/>
      <dgm:spPr/>
      <dgm:t>
        <a:bodyPr/>
        <a:lstStyle/>
        <a:p>
          <a:endParaRPr lang="en-US"/>
        </a:p>
      </dgm:t>
    </dgm:pt>
    <dgm:pt modelId="{6BE9BD56-5291-CB4A-80F4-98662BF1F4AC}" type="sibTrans" cxnId="{762980A5-CEB5-F846-A369-5B284C11EF74}">
      <dgm:prSet/>
      <dgm:spPr/>
      <dgm:t>
        <a:bodyPr/>
        <a:lstStyle/>
        <a:p>
          <a:endParaRPr lang="en-US"/>
        </a:p>
      </dgm:t>
    </dgm:pt>
    <dgm:pt modelId="{80175CD5-B3D4-1C49-AFDD-9706C9DB4933}" type="pres">
      <dgm:prSet presAssocID="{5FDA669A-7DEE-A347-82C7-4C31E40BF01C}" presName="hierChild1" presStyleCnt="0">
        <dgm:presLayoutVars>
          <dgm:chPref val="1"/>
          <dgm:dir/>
          <dgm:animOne val="branch"/>
          <dgm:animLvl val="lvl"/>
          <dgm:resizeHandles/>
        </dgm:presLayoutVars>
      </dgm:prSet>
      <dgm:spPr/>
      <dgm:t>
        <a:bodyPr/>
        <a:lstStyle/>
        <a:p>
          <a:endParaRPr lang="en-US"/>
        </a:p>
      </dgm:t>
    </dgm:pt>
    <dgm:pt modelId="{6CB5ECFE-93A7-9B41-AE14-44E781A2BFF2}" type="pres">
      <dgm:prSet presAssocID="{4D39EF63-0473-D149-A3D8-23420BD61E91}" presName="hierRoot1" presStyleCnt="0"/>
      <dgm:spPr/>
    </dgm:pt>
    <dgm:pt modelId="{49437A14-2C3A-0740-998F-327074235F05}" type="pres">
      <dgm:prSet presAssocID="{4D39EF63-0473-D149-A3D8-23420BD61E91}" presName="composite" presStyleCnt="0"/>
      <dgm:spPr/>
    </dgm:pt>
    <dgm:pt modelId="{94DF0E13-78EF-E647-AA69-565EBD6A8272}" type="pres">
      <dgm:prSet presAssocID="{4D39EF63-0473-D149-A3D8-23420BD61E91}" presName="background" presStyleLbl="node0" presStyleIdx="0" presStyleCnt="1"/>
      <dgm:spPr/>
    </dgm:pt>
    <dgm:pt modelId="{22301A1F-2228-8A4A-9223-805F718FDEA7}" type="pres">
      <dgm:prSet presAssocID="{4D39EF63-0473-D149-A3D8-23420BD61E91}" presName="text" presStyleLbl="fgAcc0" presStyleIdx="0" presStyleCnt="1">
        <dgm:presLayoutVars>
          <dgm:chPref val="3"/>
        </dgm:presLayoutVars>
      </dgm:prSet>
      <dgm:spPr/>
      <dgm:t>
        <a:bodyPr/>
        <a:lstStyle/>
        <a:p>
          <a:endParaRPr lang="en-US"/>
        </a:p>
      </dgm:t>
    </dgm:pt>
    <dgm:pt modelId="{ED2C1E5F-08B3-5445-8978-EB1FB0A51264}" type="pres">
      <dgm:prSet presAssocID="{4D39EF63-0473-D149-A3D8-23420BD61E91}" presName="hierChild2" presStyleCnt="0"/>
      <dgm:spPr/>
    </dgm:pt>
    <dgm:pt modelId="{F31247B4-8AAE-6942-9A47-F5D6448BF663}" type="pres">
      <dgm:prSet presAssocID="{73D1C1BB-4317-FD4F-A9C2-85E299C4C02B}" presName="Name10" presStyleLbl="parChTrans1D2" presStyleIdx="0" presStyleCnt="2"/>
      <dgm:spPr/>
      <dgm:t>
        <a:bodyPr/>
        <a:lstStyle/>
        <a:p>
          <a:endParaRPr lang="en-US"/>
        </a:p>
      </dgm:t>
    </dgm:pt>
    <dgm:pt modelId="{DD3D3763-4C67-4E4F-88FB-3CAAA1683DC0}" type="pres">
      <dgm:prSet presAssocID="{AEC422EC-9B1B-0D4E-8FB3-33B140CEF6B9}" presName="hierRoot2" presStyleCnt="0"/>
      <dgm:spPr/>
    </dgm:pt>
    <dgm:pt modelId="{E5554FF4-6BB6-9340-9DA0-B1D87F3EA025}" type="pres">
      <dgm:prSet presAssocID="{AEC422EC-9B1B-0D4E-8FB3-33B140CEF6B9}" presName="composite2" presStyleCnt="0"/>
      <dgm:spPr/>
    </dgm:pt>
    <dgm:pt modelId="{A09702F9-0786-4D4B-A421-55B856421A4D}" type="pres">
      <dgm:prSet presAssocID="{AEC422EC-9B1B-0D4E-8FB3-33B140CEF6B9}" presName="background2" presStyleLbl="node2" presStyleIdx="0" presStyleCnt="2"/>
      <dgm:spPr/>
    </dgm:pt>
    <dgm:pt modelId="{D711C33C-D6AB-EA4D-94E2-900CB5D6A981}" type="pres">
      <dgm:prSet presAssocID="{AEC422EC-9B1B-0D4E-8FB3-33B140CEF6B9}" presName="text2" presStyleLbl="fgAcc2" presStyleIdx="0" presStyleCnt="2">
        <dgm:presLayoutVars>
          <dgm:chPref val="3"/>
        </dgm:presLayoutVars>
      </dgm:prSet>
      <dgm:spPr/>
      <dgm:t>
        <a:bodyPr/>
        <a:lstStyle/>
        <a:p>
          <a:endParaRPr lang="en-US"/>
        </a:p>
      </dgm:t>
    </dgm:pt>
    <dgm:pt modelId="{8EE58548-178E-6F44-A0EF-2F3A7657C8F7}" type="pres">
      <dgm:prSet presAssocID="{AEC422EC-9B1B-0D4E-8FB3-33B140CEF6B9}" presName="hierChild3" presStyleCnt="0"/>
      <dgm:spPr/>
    </dgm:pt>
    <dgm:pt modelId="{0A769A19-06A5-344C-977F-63E031770F69}" type="pres">
      <dgm:prSet presAssocID="{A91890AB-1AA7-AE40-AA77-116BD664439F}" presName="Name17" presStyleLbl="parChTrans1D3" presStyleIdx="0" presStyleCnt="6"/>
      <dgm:spPr/>
      <dgm:t>
        <a:bodyPr/>
        <a:lstStyle/>
        <a:p>
          <a:endParaRPr lang="en-US"/>
        </a:p>
      </dgm:t>
    </dgm:pt>
    <dgm:pt modelId="{F3289646-E81D-6B44-8C21-C6ED6BD28C2F}" type="pres">
      <dgm:prSet presAssocID="{6B49F66D-45AC-D543-AA5B-B069753177ED}" presName="hierRoot3" presStyleCnt="0"/>
      <dgm:spPr/>
    </dgm:pt>
    <dgm:pt modelId="{4B6402F4-7178-B74D-A059-AB2B591F960E}" type="pres">
      <dgm:prSet presAssocID="{6B49F66D-45AC-D543-AA5B-B069753177ED}" presName="composite3" presStyleCnt="0"/>
      <dgm:spPr/>
    </dgm:pt>
    <dgm:pt modelId="{17C439DC-E64D-9D41-B3E1-65B016309D65}" type="pres">
      <dgm:prSet presAssocID="{6B49F66D-45AC-D543-AA5B-B069753177ED}" presName="background3" presStyleLbl="node3" presStyleIdx="0" presStyleCnt="6"/>
      <dgm:spPr/>
    </dgm:pt>
    <dgm:pt modelId="{CBB30FB3-16E9-FE45-8CAE-008D5F7AFCB9}" type="pres">
      <dgm:prSet presAssocID="{6B49F66D-45AC-D543-AA5B-B069753177ED}" presName="text3" presStyleLbl="fgAcc3" presStyleIdx="0" presStyleCnt="6">
        <dgm:presLayoutVars>
          <dgm:chPref val="3"/>
        </dgm:presLayoutVars>
      </dgm:prSet>
      <dgm:spPr/>
      <dgm:t>
        <a:bodyPr/>
        <a:lstStyle/>
        <a:p>
          <a:endParaRPr lang="en-US"/>
        </a:p>
      </dgm:t>
    </dgm:pt>
    <dgm:pt modelId="{CC0C483B-3376-4448-816D-C29B5981188F}" type="pres">
      <dgm:prSet presAssocID="{6B49F66D-45AC-D543-AA5B-B069753177ED}" presName="hierChild4" presStyleCnt="0"/>
      <dgm:spPr/>
    </dgm:pt>
    <dgm:pt modelId="{F97773DF-C0C0-C34F-8E27-DCE695D08B4A}" type="pres">
      <dgm:prSet presAssocID="{3DE300E0-9AF1-8F48-B1A1-C46E22BACDB5}" presName="Name17" presStyleLbl="parChTrans1D3" presStyleIdx="1" presStyleCnt="6"/>
      <dgm:spPr/>
      <dgm:t>
        <a:bodyPr/>
        <a:lstStyle/>
        <a:p>
          <a:endParaRPr lang="en-US"/>
        </a:p>
      </dgm:t>
    </dgm:pt>
    <dgm:pt modelId="{68C5BC5F-4F58-FC4B-938C-C4F64437B3A7}" type="pres">
      <dgm:prSet presAssocID="{0C488B65-CEB1-2D47-93A0-843EABE34C5D}" presName="hierRoot3" presStyleCnt="0"/>
      <dgm:spPr/>
    </dgm:pt>
    <dgm:pt modelId="{4A9C612F-6C52-6B4D-82CD-5E3F13C31B39}" type="pres">
      <dgm:prSet presAssocID="{0C488B65-CEB1-2D47-93A0-843EABE34C5D}" presName="composite3" presStyleCnt="0"/>
      <dgm:spPr/>
    </dgm:pt>
    <dgm:pt modelId="{E8086A83-92B0-094D-8A8F-49757938AC32}" type="pres">
      <dgm:prSet presAssocID="{0C488B65-CEB1-2D47-93A0-843EABE34C5D}" presName="background3" presStyleLbl="node3" presStyleIdx="1" presStyleCnt="6"/>
      <dgm:spPr/>
    </dgm:pt>
    <dgm:pt modelId="{FAF6608E-E1EA-B242-ADFF-FFCD786B4C81}" type="pres">
      <dgm:prSet presAssocID="{0C488B65-CEB1-2D47-93A0-843EABE34C5D}" presName="text3" presStyleLbl="fgAcc3" presStyleIdx="1" presStyleCnt="6">
        <dgm:presLayoutVars>
          <dgm:chPref val="3"/>
        </dgm:presLayoutVars>
      </dgm:prSet>
      <dgm:spPr/>
      <dgm:t>
        <a:bodyPr/>
        <a:lstStyle/>
        <a:p>
          <a:endParaRPr lang="en-US"/>
        </a:p>
      </dgm:t>
    </dgm:pt>
    <dgm:pt modelId="{5FDE34C4-A42E-A440-AF0E-73991C7F1FE3}" type="pres">
      <dgm:prSet presAssocID="{0C488B65-CEB1-2D47-93A0-843EABE34C5D}" presName="hierChild4" presStyleCnt="0"/>
      <dgm:spPr/>
    </dgm:pt>
    <dgm:pt modelId="{9314286C-11B1-B54F-87BB-42F953E5F872}" type="pres">
      <dgm:prSet presAssocID="{408D83EA-E9CD-084D-A916-A331D3F6EF60}" presName="Name17" presStyleLbl="parChTrans1D3" presStyleIdx="2" presStyleCnt="6"/>
      <dgm:spPr/>
      <dgm:t>
        <a:bodyPr/>
        <a:lstStyle/>
        <a:p>
          <a:endParaRPr lang="en-US"/>
        </a:p>
      </dgm:t>
    </dgm:pt>
    <dgm:pt modelId="{5FB0A555-1849-DB48-9765-D03C1A378D9E}" type="pres">
      <dgm:prSet presAssocID="{1E5C77B4-9841-9D4B-9142-2C3B9AD373D0}" presName="hierRoot3" presStyleCnt="0"/>
      <dgm:spPr/>
    </dgm:pt>
    <dgm:pt modelId="{7BE42BB2-782C-D147-A122-DA5DC3E83638}" type="pres">
      <dgm:prSet presAssocID="{1E5C77B4-9841-9D4B-9142-2C3B9AD373D0}" presName="composite3" presStyleCnt="0"/>
      <dgm:spPr/>
    </dgm:pt>
    <dgm:pt modelId="{0A78AF78-9788-164E-B94D-38EB19899F98}" type="pres">
      <dgm:prSet presAssocID="{1E5C77B4-9841-9D4B-9142-2C3B9AD373D0}" presName="background3" presStyleLbl="node3" presStyleIdx="2" presStyleCnt="6"/>
      <dgm:spPr/>
    </dgm:pt>
    <dgm:pt modelId="{56585251-68EE-4D41-A9A2-48EE5C614C81}" type="pres">
      <dgm:prSet presAssocID="{1E5C77B4-9841-9D4B-9142-2C3B9AD373D0}" presName="text3" presStyleLbl="fgAcc3" presStyleIdx="2" presStyleCnt="6">
        <dgm:presLayoutVars>
          <dgm:chPref val="3"/>
        </dgm:presLayoutVars>
      </dgm:prSet>
      <dgm:spPr/>
      <dgm:t>
        <a:bodyPr/>
        <a:lstStyle/>
        <a:p>
          <a:endParaRPr lang="en-US"/>
        </a:p>
      </dgm:t>
    </dgm:pt>
    <dgm:pt modelId="{7E1AEAB2-8D32-1D42-A7A1-BF41731B3743}" type="pres">
      <dgm:prSet presAssocID="{1E5C77B4-9841-9D4B-9142-2C3B9AD373D0}" presName="hierChild4" presStyleCnt="0"/>
      <dgm:spPr/>
    </dgm:pt>
    <dgm:pt modelId="{5B754506-91E2-9443-8EAD-101899B760A0}" type="pres">
      <dgm:prSet presAssocID="{FC446321-51D4-F445-A4CE-E2DB610CB0E5}" presName="Name17" presStyleLbl="parChTrans1D3" presStyleIdx="3" presStyleCnt="6"/>
      <dgm:spPr/>
      <dgm:t>
        <a:bodyPr/>
        <a:lstStyle/>
        <a:p>
          <a:endParaRPr lang="en-US"/>
        </a:p>
      </dgm:t>
    </dgm:pt>
    <dgm:pt modelId="{0ABAFB7C-5A38-6D4F-A133-620E9D9740F4}" type="pres">
      <dgm:prSet presAssocID="{16C1103D-FAC9-364F-9B81-89A6F7A5E091}" presName="hierRoot3" presStyleCnt="0"/>
      <dgm:spPr/>
    </dgm:pt>
    <dgm:pt modelId="{F8F04EBE-32FF-034D-9577-74CE5F79D2A4}" type="pres">
      <dgm:prSet presAssocID="{16C1103D-FAC9-364F-9B81-89A6F7A5E091}" presName="composite3" presStyleCnt="0"/>
      <dgm:spPr/>
    </dgm:pt>
    <dgm:pt modelId="{3445E2C4-D050-0E40-9C30-CEA830E0E12A}" type="pres">
      <dgm:prSet presAssocID="{16C1103D-FAC9-364F-9B81-89A6F7A5E091}" presName="background3" presStyleLbl="node3" presStyleIdx="3" presStyleCnt="6"/>
      <dgm:spPr/>
    </dgm:pt>
    <dgm:pt modelId="{75B91062-45A4-944B-B6C0-2E969475D390}" type="pres">
      <dgm:prSet presAssocID="{16C1103D-FAC9-364F-9B81-89A6F7A5E091}" presName="text3" presStyleLbl="fgAcc3" presStyleIdx="3" presStyleCnt="6">
        <dgm:presLayoutVars>
          <dgm:chPref val="3"/>
        </dgm:presLayoutVars>
      </dgm:prSet>
      <dgm:spPr/>
      <dgm:t>
        <a:bodyPr/>
        <a:lstStyle/>
        <a:p>
          <a:endParaRPr lang="en-US"/>
        </a:p>
      </dgm:t>
    </dgm:pt>
    <dgm:pt modelId="{FFB01280-967C-0246-A482-663BBE59C8DE}" type="pres">
      <dgm:prSet presAssocID="{16C1103D-FAC9-364F-9B81-89A6F7A5E091}" presName="hierChild4" presStyleCnt="0"/>
      <dgm:spPr/>
    </dgm:pt>
    <dgm:pt modelId="{B10280D0-A359-944B-8E85-CAE17F8286BC}" type="pres">
      <dgm:prSet presAssocID="{5719B4F9-7A19-5C4E-94C4-88820CA852EE}" presName="Name17" presStyleLbl="parChTrans1D3" presStyleIdx="4" presStyleCnt="6"/>
      <dgm:spPr/>
      <dgm:t>
        <a:bodyPr/>
        <a:lstStyle/>
        <a:p>
          <a:endParaRPr lang="en-US"/>
        </a:p>
      </dgm:t>
    </dgm:pt>
    <dgm:pt modelId="{E28B3B76-CA2D-054E-9E25-8B65DB794B87}" type="pres">
      <dgm:prSet presAssocID="{96B03199-ADFB-974B-9247-F779B7D8B60B}" presName="hierRoot3" presStyleCnt="0"/>
      <dgm:spPr/>
    </dgm:pt>
    <dgm:pt modelId="{0D7A640D-4AE6-3846-BC02-6137AF8C48C6}" type="pres">
      <dgm:prSet presAssocID="{96B03199-ADFB-974B-9247-F779B7D8B60B}" presName="composite3" presStyleCnt="0"/>
      <dgm:spPr/>
    </dgm:pt>
    <dgm:pt modelId="{0D0C9146-D998-BE49-9F7C-177329DABED7}" type="pres">
      <dgm:prSet presAssocID="{96B03199-ADFB-974B-9247-F779B7D8B60B}" presName="background3" presStyleLbl="node3" presStyleIdx="4" presStyleCnt="6"/>
      <dgm:spPr/>
    </dgm:pt>
    <dgm:pt modelId="{FD74ACED-7E75-AC49-9335-40095F8F67C7}" type="pres">
      <dgm:prSet presAssocID="{96B03199-ADFB-974B-9247-F779B7D8B60B}" presName="text3" presStyleLbl="fgAcc3" presStyleIdx="4" presStyleCnt="6">
        <dgm:presLayoutVars>
          <dgm:chPref val="3"/>
        </dgm:presLayoutVars>
      </dgm:prSet>
      <dgm:spPr/>
      <dgm:t>
        <a:bodyPr/>
        <a:lstStyle/>
        <a:p>
          <a:endParaRPr lang="en-US"/>
        </a:p>
      </dgm:t>
    </dgm:pt>
    <dgm:pt modelId="{48A05314-077E-D34D-9EA7-55C9773FEAF9}" type="pres">
      <dgm:prSet presAssocID="{96B03199-ADFB-974B-9247-F779B7D8B60B}" presName="hierChild4" presStyleCnt="0"/>
      <dgm:spPr/>
    </dgm:pt>
    <dgm:pt modelId="{3688C917-3B79-844C-BC8F-CC4384CCCA46}" type="pres">
      <dgm:prSet presAssocID="{BD780C6D-8BAE-7C4A-BEA7-6913A1BA919A}" presName="Name10" presStyleLbl="parChTrans1D2" presStyleIdx="1" presStyleCnt="2"/>
      <dgm:spPr/>
      <dgm:t>
        <a:bodyPr/>
        <a:lstStyle/>
        <a:p>
          <a:endParaRPr lang="en-US"/>
        </a:p>
      </dgm:t>
    </dgm:pt>
    <dgm:pt modelId="{72E7E309-64A8-0D48-8A0F-54E3C37974E5}" type="pres">
      <dgm:prSet presAssocID="{087625B9-92DC-6B46-996A-571B3C9544F0}" presName="hierRoot2" presStyleCnt="0"/>
      <dgm:spPr/>
    </dgm:pt>
    <dgm:pt modelId="{01F58FB1-BE48-F14B-B6D9-18FDF71EA799}" type="pres">
      <dgm:prSet presAssocID="{087625B9-92DC-6B46-996A-571B3C9544F0}" presName="composite2" presStyleCnt="0"/>
      <dgm:spPr/>
    </dgm:pt>
    <dgm:pt modelId="{4560D187-945D-4F4B-ACE5-9EA766B7F031}" type="pres">
      <dgm:prSet presAssocID="{087625B9-92DC-6B46-996A-571B3C9544F0}" presName="background2" presStyleLbl="node2" presStyleIdx="1" presStyleCnt="2"/>
      <dgm:spPr/>
    </dgm:pt>
    <dgm:pt modelId="{3965ADD3-9FD9-9948-95BE-28638D0ECAAA}" type="pres">
      <dgm:prSet presAssocID="{087625B9-92DC-6B46-996A-571B3C9544F0}" presName="text2" presStyleLbl="fgAcc2" presStyleIdx="1" presStyleCnt="2">
        <dgm:presLayoutVars>
          <dgm:chPref val="3"/>
        </dgm:presLayoutVars>
      </dgm:prSet>
      <dgm:spPr/>
      <dgm:t>
        <a:bodyPr/>
        <a:lstStyle/>
        <a:p>
          <a:endParaRPr lang="en-US"/>
        </a:p>
      </dgm:t>
    </dgm:pt>
    <dgm:pt modelId="{E2841B5E-1BF7-3C45-8F90-BC58019ACA61}" type="pres">
      <dgm:prSet presAssocID="{087625B9-92DC-6B46-996A-571B3C9544F0}" presName="hierChild3" presStyleCnt="0"/>
      <dgm:spPr/>
    </dgm:pt>
    <dgm:pt modelId="{AB178753-D639-9D42-806F-DCEBCD845627}" type="pres">
      <dgm:prSet presAssocID="{F01CC0EA-B232-0646-AC56-34490B5E4E5C}" presName="Name17" presStyleLbl="parChTrans1D3" presStyleIdx="5" presStyleCnt="6"/>
      <dgm:spPr/>
      <dgm:t>
        <a:bodyPr/>
        <a:lstStyle/>
        <a:p>
          <a:endParaRPr lang="en-US"/>
        </a:p>
      </dgm:t>
    </dgm:pt>
    <dgm:pt modelId="{04CFFE80-949E-574F-A2F4-4984B569087C}" type="pres">
      <dgm:prSet presAssocID="{2A78C29B-E14B-F543-8C13-2F58A4BBE332}" presName="hierRoot3" presStyleCnt="0"/>
      <dgm:spPr/>
    </dgm:pt>
    <dgm:pt modelId="{3F991377-D57E-F44F-AB90-A503B7A5FED4}" type="pres">
      <dgm:prSet presAssocID="{2A78C29B-E14B-F543-8C13-2F58A4BBE332}" presName="composite3" presStyleCnt="0"/>
      <dgm:spPr/>
    </dgm:pt>
    <dgm:pt modelId="{5E7BA45D-853C-664B-864F-EE1442CBFC98}" type="pres">
      <dgm:prSet presAssocID="{2A78C29B-E14B-F543-8C13-2F58A4BBE332}" presName="background3" presStyleLbl="node3" presStyleIdx="5" presStyleCnt="6"/>
      <dgm:spPr/>
    </dgm:pt>
    <dgm:pt modelId="{71D1D2AA-544A-094B-B351-C9BCAEA6B561}" type="pres">
      <dgm:prSet presAssocID="{2A78C29B-E14B-F543-8C13-2F58A4BBE332}" presName="text3" presStyleLbl="fgAcc3" presStyleIdx="5" presStyleCnt="6">
        <dgm:presLayoutVars>
          <dgm:chPref val="3"/>
        </dgm:presLayoutVars>
      </dgm:prSet>
      <dgm:spPr/>
      <dgm:t>
        <a:bodyPr/>
        <a:lstStyle/>
        <a:p>
          <a:endParaRPr lang="en-US"/>
        </a:p>
      </dgm:t>
    </dgm:pt>
    <dgm:pt modelId="{FE328E1D-CCD5-2E42-9D9E-4D21B743BDC8}" type="pres">
      <dgm:prSet presAssocID="{2A78C29B-E14B-F543-8C13-2F58A4BBE332}" presName="hierChild4" presStyleCnt="0"/>
      <dgm:spPr/>
    </dgm:pt>
  </dgm:ptLst>
  <dgm:cxnLst>
    <dgm:cxn modelId="{4A84A475-C9EA-7B41-B5EB-E264413E6758}" type="presOf" srcId="{AEC422EC-9B1B-0D4E-8FB3-33B140CEF6B9}" destId="{D711C33C-D6AB-EA4D-94E2-900CB5D6A981}" srcOrd="0" destOrd="0" presId="urn:microsoft.com/office/officeart/2005/8/layout/hierarchy1"/>
    <dgm:cxn modelId="{B39296B1-F5F8-C44D-A424-BCB9164D5E48}" srcId="{AEC422EC-9B1B-0D4E-8FB3-33B140CEF6B9}" destId="{16C1103D-FAC9-364F-9B81-89A6F7A5E091}" srcOrd="3" destOrd="0" parTransId="{FC446321-51D4-F445-A4CE-E2DB610CB0E5}" sibTransId="{3C474D13-BC57-D44E-9B27-D078633FCFDB}"/>
    <dgm:cxn modelId="{09C0A2A4-6B0E-AE40-A7D1-6628AFB9CBB9}" srcId="{AEC422EC-9B1B-0D4E-8FB3-33B140CEF6B9}" destId="{6B49F66D-45AC-D543-AA5B-B069753177ED}" srcOrd="0" destOrd="0" parTransId="{A91890AB-1AA7-AE40-AA77-116BD664439F}" sibTransId="{1BD0A1A0-19C0-744E-B442-F58A18E96773}"/>
    <dgm:cxn modelId="{50A828D1-7C02-F549-BB35-6FD295002AA6}" srcId="{5FDA669A-7DEE-A347-82C7-4C31E40BF01C}" destId="{4D39EF63-0473-D149-A3D8-23420BD61E91}" srcOrd="0" destOrd="0" parTransId="{AA17C61B-21B9-0D49-9E75-E6386D56006E}" sibTransId="{CA1D2893-F815-1B43-983E-3DCE3DEB82AF}"/>
    <dgm:cxn modelId="{762980A5-CEB5-F846-A369-5B284C11EF74}" srcId="{AEC422EC-9B1B-0D4E-8FB3-33B140CEF6B9}" destId="{96B03199-ADFB-974B-9247-F779B7D8B60B}" srcOrd="4" destOrd="0" parTransId="{5719B4F9-7A19-5C4E-94C4-88820CA852EE}" sibTransId="{6BE9BD56-5291-CB4A-80F4-98662BF1F4AC}"/>
    <dgm:cxn modelId="{35D2E4CC-632C-BA40-A445-8E851F49D151}" type="presOf" srcId="{3DE300E0-9AF1-8F48-B1A1-C46E22BACDB5}" destId="{F97773DF-C0C0-C34F-8E27-DCE695D08B4A}" srcOrd="0" destOrd="0" presId="urn:microsoft.com/office/officeart/2005/8/layout/hierarchy1"/>
    <dgm:cxn modelId="{FC928676-9E59-F143-B262-AEDA9B5CF8BD}" type="presOf" srcId="{2A78C29B-E14B-F543-8C13-2F58A4BBE332}" destId="{71D1D2AA-544A-094B-B351-C9BCAEA6B561}" srcOrd="0" destOrd="0" presId="urn:microsoft.com/office/officeart/2005/8/layout/hierarchy1"/>
    <dgm:cxn modelId="{4269E8DC-31BF-9C44-9C3D-B76D92EC2A26}" srcId="{AEC422EC-9B1B-0D4E-8FB3-33B140CEF6B9}" destId="{1E5C77B4-9841-9D4B-9142-2C3B9AD373D0}" srcOrd="2" destOrd="0" parTransId="{408D83EA-E9CD-084D-A916-A331D3F6EF60}" sibTransId="{A0DCD17B-C163-D14F-A24D-29D1C9935845}"/>
    <dgm:cxn modelId="{39938FF5-5FBF-3149-ADC6-ADF5BEC47DA7}" type="presOf" srcId="{F01CC0EA-B232-0646-AC56-34490B5E4E5C}" destId="{AB178753-D639-9D42-806F-DCEBCD845627}" srcOrd="0" destOrd="0" presId="urn:microsoft.com/office/officeart/2005/8/layout/hierarchy1"/>
    <dgm:cxn modelId="{A73239D6-9E21-634A-A1FE-0878FD704354}" srcId="{AEC422EC-9B1B-0D4E-8FB3-33B140CEF6B9}" destId="{0C488B65-CEB1-2D47-93A0-843EABE34C5D}" srcOrd="1" destOrd="0" parTransId="{3DE300E0-9AF1-8F48-B1A1-C46E22BACDB5}" sibTransId="{1B38DAB3-51AB-2443-972B-E3B0E7D16CEB}"/>
    <dgm:cxn modelId="{8F693F54-F0A9-9748-BAC2-FF0609E46EEA}" type="presOf" srcId="{1E5C77B4-9841-9D4B-9142-2C3B9AD373D0}" destId="{56585251-68EE-4D41-A9A2-48EE5C614C81}" srcOrd="0" destOrd="0" presId="urn:microsoft.com/office/officeart/2005/8/layout/hierarchy1"/>
    <dgm:cxn modelId="{9F1ACFE6-A609-4743-A4A9-AC6218C72411}" type="presOf" srcId="{5FDA669A-7DEE-A347-82C7-4C31E40BF01C}" destId="{80175CD5-B3D4-1C49-AFDD-9706C9DB4933}" srcOrd="0" destOrd="0" presId="urn:microsoft.com/office/officeart/2005/8/layout/hierarchy1"/>
    <dgm:cxn modelId="{90DBE98D-40F4-2942-8974-573D66A5D2ED}" type="presOf" srcId="{FC446321-51D4-F445-A4CE-E2DB610CB0E5}" destId="{5B754506-91E2-9443-8EAD-101899B760A0}" srcOrd="0" destOrd="0" presId="urn:microsoft.com/office/officeart/2005/8/layout/hierarchy1"/>
    <dgm:cxn modelId="{2A1A3E81-D267-7F4C-9479-304E9F2DFCAD}" srcId="{087625B9-92DC-6B46-996A-571B3C9544F0}" destId="{2A78C29B-E14B-F543-8C13-2F58A4BBE332}" srcOrd="0" destOrd="0" parTransId="{F01CC0EA-B232-0646-AC56-34490B5E4E5C}" sibTransId="{101AD278-54BC-0C41-928A-911BEF273191}"/>
    <dgm:cxn modelId="{3E1E92E2-FDB4-1A48-89CC-73E9906AFC40}" type="presOf" srcId="{5719B4F9-7A19-5C4E-94C4-88820CA852EE}" destId="{B10280D0-A359-944B-8E85-CAE17F8286BC}" srcOrd="0" destOrd="0" presId="urn:microsoft.com/office/officeart/2005/8/layout/hierarchy1"/>
    <dgm:cxn modelId="{F745920A-A817-894C-935C-5D1B6E6C69ED}" type="presOf" srcId="{96B03199-ADFB-974B-9247-F779B7D8B60B}" destId="{FD74ACED-7E75-AC49-9335-40095F8F67C7}" srcOrd="0" destOrd="0" presId="urn:microsoft.com/office/officeart/2005/8/layout/hierarchy1"/>
    <dgm:cxn modelId="{9E760302-AE75-1741-8569-57A21149D647}" type="presOf" srcId="{6B49F66D-45AC-D543-AA5B-B069753177ED}" destId="{CBB30FB3-16E9-FE45-8CAE-008D5F7AFCB9}" srcOrd="0" destOrd="0" presId="urn:microsoft.com/office/officeart/2005/8/layout/hierarchy1"/>
    <dgm:cxn modelId="{9549BCDB-2961-504A-8425-16A0FA79A15A}" type="presOf" srcId="{087625B9-92DC-6B46-996A-571B3C9544F0}" destId="{3965ADD3-9FD9-9948-95BE-28638D0ECAAA}" srcOrd="0" destOrd="0" presId="urn:microsoft.com/office/officeart/2005/8/layout/hierarchy1"/>
    <dgm:cxn modelId="{5D20055A-B302-F147-83D1-152BFAF2281C}" srcId="{4D39EF63-0473-D149-A3D8-23420BD61E91}" destId="{087625B9-92DC-6B46-996A-571B3C9544F0}" srcOrd="1" destOrd="0" parTransId="{BD780C6D-8BAE-7C4A-BEA7-6913A1BA919A}" sibTransId="{39A16D80-0ED6-8D4A-B1FF-FA876BCBA883}"/>
    <dgm:cxn modelId="{72BF0E98-9C9D-0E4B-8B5C-61A216696E82}" type="presOf" srcId="{408D83EA-E9CD-084D-A916-A331D3F6EF60}" destId="{9314286C-11B1-B54F-87BB-42F953E5F872}" srcOrd="0" destOrd="0" presId="urn:microsoft.com/office/officeart/2005/8/layout/hierarchy1"/>
    <dgm:cxn modelId="{1FDED090-C35A-6A4B-91E1-FA9CEE313A78}" type="presOf" srcId="{73D1C1BB-4317-FD4F-A9C2-85E299C4C02B}" destId="{F31247B4-8AAE-6942-9A47-F5D6448BF663}" srcOrd="0" destOrd="0" presId="urn:microsoft.com/office/officeart/2005/8/layout/hierarchy1"/>
    <dgm:cxn modelId="{10F259A2-7118-0E41-8F5A-0A3EF03AFA8D}" type="presOf" srcId="{16C1103D-FAC9-364F-9B81-89A6F7A5E091}" destId="{75B91062-45A4-944B-B6C0-2E969475D390}" srcOrd="0" destOrd="0" presId="urn:microsoft.com/office/officeart/2005/8/layout/hierarchy1"/>
    <dgm:cxn modelId="{B976682B-48AD-DA45-AAAD-5B0D959B007D}" type="presOf" srcId="{4D39EF63-0473-D149-A3D8-23420BD61E91}" destId="{22301A1F-2228-8A4A-9223-805F718FDEA7}" srcOrd="0" destOrd="0" presId="urn:microsoft.com/office/officeart/2005/8/layout/hierarchy1"/>
    <dgm:cxn modelId="{384D9ABD-A384-1649-A898-A280BABC69F2}" srcId="{4D39EF63-0473-D149-A3D8-23420BD61E91}" destId="{AEC422EC-9B1B-0D4E-8FB3-33B140CEF6B9}" srcOrd="0" destOrd="0" parTransId="{73D1C1BB-4317-FD4F-A9C2-85E299C4C02B}" sibTransId="{89D69A1B-283A-5A46-8DA6-DBB801BC30BB}"/>
    <dgm:cxn modelId="{A04509CB-95AF-AA41-B121-F9A233E050C9}" type="presOf" srcId="{BD780C6D-8BAE-7C4A-BEA7-6913A1BA919A}" destId="{3688C917-3B79-844C-BC8F-CC4384CCCA46}" srcOrd="0" destOrd="0" presId="urn:microsoft.com/office/officeart/2005/8/layout/hierarchy1"/>
    <dgm:cxn modelId="{535E0F08-E2E8-994A-88BD-F125D820217B}" type="presOf" srcId="{0C488B65-CEB1-2D47-93A0-843EABE34C5D}" destId="{FAF6608E-E1EA-B242-ADFF-FFCD786B4C81}" srcOrd="0" destOrd="0" presId="urn:microsoft.com/office/officeart/2005/8/layout/hierarchy1"/>
    <dgm:cxn modelId="{4ADAA483-007C-284C-B405-F4FCE3268961}" type="presOf" srcId="{A91890AB-1AA7-AE40-AA77-116BD664439F}" destId="{0A769A19-06A5-344C-977F-63E031770F69}" srcOrd="0" destOrd="0" presId="urn:microsoft.com/office/officeart/2005/8/layout/hierarchy1"/>
    <dgm:cxn modelId="{0B8E1297-A298-7740-96AA-609252E45BF2}" type="presParOf" srcId="{80175CD5-B3D4-1C49-AFDD-9706C9DB4933}" destId="{6CB5ECFE-93A7-9B41-AE14-44E781A2BFF2}" srcOrd="0" destOrd="0" presId="urn:microsoft.com/office/officeart/2005/8/layout/hierarchy1"/>
    <dgm:cxn modelId="{45610809-749C-6C4C-90D5-11B5F5F4672B}" type="presParOf" srcId="{6CB5ECFE-93A7-9B41-AE14-44E781A2BFF2}" destId="{49437A14-2C3A-0740-998F-327074235F05}" srcOrd="0" destOrd="0" presId="urn:microsoft.com/office/officeart/2005/8/layout/hierarchy1"/>
    <dgm:cxn modelId="{037E18DF-F4D3-5348-8624-43F3E2FA2DBE}" type="presParOf" srcId="{49437A14-2C3A-0740-998F-327074235F05}" destId="{94DF0E13-78EF-E647-AA69-565EBD6A8272}" srcOrd="0" destOrd="0" presId="urn:microsoft.com/office/officeart/2005/8/layout/hierarchy1"/>
    <dgm:cxn modelId="{B4A1F445-EA43-114A-A131-72F966206BE6}" type="presParOf" srcId="{49437A14-2C3A-0740-998F-327074235F05}" destId="{22301A1F-2228-8A4A-9223-805F718FDEA7}" srcOrd="1" destOrd="0" presId="urn:microsoft.com/office/officeart/2005/8/layout/hierarchy1"/>
    <dgm:cxn modelId="{053EB95E-578E-5845-BC96-9F8E9FF94BC3}" type="presParOf" srcId="{6CB5ECFE-93A7-9B41-AE14-44E781A2BFF2}" destId="{ED2C1E5F-08B3-5445-8978-EB1FB0A51264}" srcOrd="1" destOrd="0" presId="urn:microsoft.com/office/officeart/2005/8/layout/hierarchy1"/>
    <dgm:cxn modelId="{803C3E21-5CEB-784F-98B8-ED93879F7AE5}" type="presParOf" srcId="{ED2C1E5F-08B3-5445-8978-EB1FB0A51264}" destId="{F31247B4-8AAE-6942-9A47-F5D6448BF663}" srcOrd="0" destOrd="0" presId="urn:microsoft.com/office/officeart/2005/8/layout/hierarchy1"/>
    <dgm:cxn modelId="{F9690863-100E-5744-B8C8-410449688C3C}" type="presParOf" srcId="{ED2C1E5F-08B3-5445-8978-EB1FB0A51264}" destId="{DD3D3763-4C67-4E4F-88FB-3CAAA1683DC0}" srcOrd="1" destOrd="0" presId="urn:microsoft.com/office/officeart/2005/8/layout/hierarchy1"/>
    <dgm:cxn modelId="{0AB990B1-BEF6-ED49-825A-4E66B5C2A079}" type="presParOf" srcId="{DD3D3763-4C67-4E4F-88FB-3CAAA1683DC0}" destId="{E5554FF4-6BB6-9340-9DA0-B1D87F3EA025}" srcOrd="0" destOrd="0" presId="urn:microsoft.com/office/officeart/2005/8/layout/hierarchy1"/>
    <dgm:cxn modelId="{4A19F36E-157B-FF49-9012-CB6748F3A679}" type="presParOf" srcId="{E5554FF4-6BB6-9340-9DA0-B1D87F3EA025}" destId="{A09702F9-0786-4D4B-A421-55B856421A4D}" srcOrd="0" destOrd="0" presId="urn:microsoft.com/office/officeart/2005/8/layout/hierarchy1"/>
    <dgm:cxn modelId="{8AFDE32C-9F83-134E-B6AC-00C4FD4DE43A}" type="presParOf" srcId="{E5554FF4-6BB6-9340-9DA0-B1D87F3EA025}" destId="{D711C33C-D6AB-EA4D-94E2-900CB5D6A981}" srcOrd="1" destOrd="0" presId="urn:microsoft.com/office/officeart/2005/8/layout/hierarchy1"/>
    <dgm:cxn modelId="{F99311CB-4568-5E42-9A25-3F926E0631EE}" type="presParOf" srcId="{DD3D3763-4C67-4E4F-88FB-3CAAA1683DC0}" destId="{8EE58548-178E-6F44-A0EF-2F3A7657C8F7}" srcOrd="1" destOrd="0" presId="urn:microsoft.com/office/officeart/2005/8/layout/hierarchy1"/>
    <dgm:cxn modelId="{507016B0-D529-FA40-BBE1-CBE29E2DB820}" type="presParOf" srcId="{8EE58548-178E-6F44-A0EF-2F3A7657C8F7}" destId="{0A769A19-06A5-344C-977F-63E031770F69}" srcOrd="0" destOrd="0" presId="urn:microsoft.com/office/officeart/2005/8/layout/hierarchy1"/>
    <dgm:cxn modelId="{8C387A9C-5499-A848-B42A-FB39DEBC4A6B}" type="presParOf" srcId="{8EE58548-178E-6F44-A0EF-2F3A7657C8F7}" destId="{F3289646-E81D-6B44-8C21-C6ED6BD28C2F}" srcOrd="1" destOrd="0" presId="urn:microsoft.com/office/officeart/2005/8/layout/hierarchy1"/>
    <dgm:cxn modelId="{FE1BCDA9-1960-C24F-A9BC-C5FEDC230723}" type="presParOf" srcId="{F3289646-E81D-6B44-8C21-C6ED6BD28C2F}" destId="{4B6402F4-7178-B74D-A059-AB2B591F960E}" srcOrd="0" destOrd="0" presId="urn:microsoft.com/office/officeart/2005/8/layout/hierarchy1"/>
    <dgm:cxn modelId="{AB635436-0A89-5D42-9B4D-5F822B55AD5F}" type="presParOf" srcId="{4B6402F4-7178-B74D-A059-AB2B591F960E}" destId="{17C439DC-E64D-9D41-B3E1-65B016309D65}" srcOrd="0" destOrd="0" presId="urn:microsoft.com/office/officeart/2005/8/layout/hierarchy1"/>
    <dgm:cxn modelId="{CE8FE0E5-4A17-2E44-9220-2787C9AF2488}" type="presParOf" srcId="{4B6402F4-7178-B74D-A059-AB2B591F960E}" destId="{CBB30FB3-16E9-FE45-8CAE-008D5F7AFCB9}" srcOrd="1" destOrd="0" presId="urn:microsoft.com/office/officeart/2005/8/layout/hierarchy1"/>
    <dgm:cxn modelId="{34D27E53-8B25-CC47-9360-11005988C46B}" type="presParOf" srcId="{F3289646-E81D-6B44-8C21-C6ED6BD28C2F}" destId="{CC0C483B-3376-4448-816D-C29B5981188F}" srcOrd="1" destOrd="0" presId="urn:microsoft.com/office/officeart/2005/8/layout/hierarchy1"/>
    <dgm:cxn modelId="{2372B895-10C8-8A43-A75A-8F897BDD3F77}" type="presParOf" srcId="{8EE58548-178E-6F44-A0EF-2F3A7657C8F7}" destId="{F97773DF-C0C0-C34F-8E27-DCE695D08B4A}" srcOrd="2" destOrd="0" presId="urn:microsoft.com/office/officeart/2005/8/layout/hierarchy1"/>
    <dgm:cxn modelId="{B06CBA70-2343-A84C-BB19-D2F4170DE251}" type="presParOf" srcId="{8EE58548-178E-6F44-A0EF-2F3A7657C8F7}" destId="{68C5BC5F-4F58-FC4B-938C-C4F64437B3A7}" srcOrd="3" destOrd="0" presId="urn:microsoft.com/office/officeart/2005/8/layout/hierarchy1"/>
    <dgm:cxn modelId="{FE08EA31-AF20-2946-B5CF-B081545B11D9}" type="presParOf" srcId="{68C5BC5F-4F58-FC4B-938C-C4F64437B3A7}" destId="{4A9C612F-6C52-6B4D-82CD-5E3F13C31B39}" srcOrd="0" destOrd="0" presId="urn:microsoft.com/office/officeart/2005/8/layout/hierarchy1"/>
    <dgm:cxn modelId="{9DE19D3E-11D3-7F41-99E8-DEFCB26B6A48}" type="presParOf" srcId="{4A9C612F-6C52-6B4D-82CD-5E3F13C31B39}" destId="{E8086A83-92B0-094D-8A8F-49757938AC32}" srcOrd="0" destOrd="0" presId="urn:microsoft.com/office/officeart/2005/8/layout/hierarchy1"/>
    <dgm:cxn modelId="{4B7C25C7-55B6-014B-851D-EA40331C922D}" type="presParOf" srcId="{4A9C612F-6C52-6B4D-82CD-5E3F13C31B39}" destId="{FAF6608E-E1EA-B242-ADFF-FFCD786B4C81}" srcOrd="1" destOrd="0" presId="urn:microsoft.com/office/officeart/2005/8/layout/hierarchy1"/>
    <dgm:cxn modelId="{F4AE32DE-0C7B-D04C-ABE9-B23EAD7802E7}" type="presParOf" srcId="{68C5BC5F-4F58-FC4B-938C-C4F64437B3A7}" destId="{5FDE34C4-A42E-A440-AF0E-73991C7F1FE3}" srcOrd="1" destOrd="0" presId="urn:microsoft.com/office/officeart/2005/8/layout/hierarchy1"/>
    <dgm:cxn modelId="{7553ACD5-9A85-C14E-89EC-202B7E08E78A}" type="presParOf" srcId="{8EE58548-178E-6F44-A0EF-2F3A7657C8F7}" destId="{9314286C-11B1-B54F-87BB-42F953E5F872}" srcOrd="4" destOrd="0" presId="urn:microsoft.com/office/officeart/2005/8/layout/hierarchy1"/>
    <dgm:cxn modelId="{52997CDB-63F9-D34B-8B47-72BAF19BE50D}" type="presParOf" srcId="{8EE58548-178E-6F44-A0EF-2F3A7657C8F7}" destId="{5FB0A555-1849-DB48-9765-D03C1A378D9E}" srcOrd="5" destOrd="0" presId="urn:microsoft.com/office/officeart/2005/8/layout/hierarchy1"/>
    <dgm:cxn modelId="{8957B15E-A0B8-1441-A549-A10C532E3BFE}" type="presParOf" srcId="{5FB0A555-1849-DB48-9765-D03C1A378D9E}" destId="{7BE42BB2-782C-D147-A122-DA5DC3E83638}" srcOrd="0" destOrd="0" presId="urn:microsoft.com/office/officeart/2005/8/layout/hierarchy1"/>
    <dgm:cxn modelId="{5872AD40-0B5E-1241-A1DB-EB2439BDDC13}" type="presParOf" srcId="{7BE42BB2-782C-D147-A122-DA5DC3E83638}" destId="{0A78AF78-9788-164E-B94D-38EB19899F98}" srcOrd="0" destOrd="0" presId="urn:microsoft.com/office/officeart/2005/8/layout/hierarchy1"/>
    <dgm:cxn modelId="{5EAE2B3B-B6A0-F449-99A3-3A28F2EC6D99}" type="presParOf" srcId="{7BE42BB2-782C-D147-A122-DA5DC3E83638}" destId="{56585251-68EE-4D41-A9A2-48EE5C614C81}" srcOrd="1" destOrd="0" presId="urn:microsoft.com/office/officeart/2005/8/layout/hierarchy1"/>
    <dgm:cxn modelId="{D1FBFA88-F517-D944-B2AE-41D90333FBE0}" type="presParOf" srcId="{5FB0A555-1849-DB48-9765-D03C1A378D9E}" destId="{7E1AEAB2-8D32-1D42-A7A1-BF41731B3743}" srcOrd="1" destOrd="0" presId="urn:microsoft.com/office/officeart/2005/8/layout/hierarchy1"/>
    <dgm:cxn modelId="{95BA4152-F9EB-EB41-BA6E-1B792D3D43EF}" type="presParOf" srcId="{8EE58548-178E-6F44-A0EF-2F3A7657C8F7}" destId="{5B754506-91E2-9443-8EAD-101899B760A0}" srcOrd="6" destOrd="0" presId="urn:microsoft.com/office/officeart/2005/8/layout/hierarchy1"/>
    <dgm:cxn modelId="{602E6147-1D1B-6141-ABE9-7FFB4457E918}" type="presParOf" srcId="{8EE58548-178E-6F44-A0EF-2F3A7657C8F7}" destId="{0ABAFB7C-5A38-6D4F-A133-620E9D9740F4}" srcOrd="7" destOrd="0" presId="urn:microsoft.com/office/officeart/2005/8/layout/hierarchy1"/>
    <dgm:cxn modelId="{589B4C9F-230D-B747-B29D-AAB480E78AF1}" type="presParOf" srcId="{0ABAFB7C-5A38-6D4F-A133-620E9D9740F4}" destId="{F8F04EBE-32FF-034D-9577-74CE5F79D2A4}" srcOrd="0" destOrd="0" presId="urn:microsoft.com/office/officeart/2005/8/layout/hierarchy1"/>
    <dgm:cxn modelId="{065B7544-6561-0E49-88F9-60C81C0EC9DF}" type="presParOf" srcId="{F8F04EBE-32FF-034D-9577-74CE5F79D2A4}" destId="{3445E2C4-D050-0E40-9C30-CEA830E0E12A}" srcOrd="0" destOrd="0" presId="urn:microsoft.com/office/officeart/2005/8/layout/hierarchy1"/>
    <dgm:cxn modelId="{48D30B47-9839-7A47-BFCB-18FE23028647}" type="presParOf" srcId="{F8F04EBE-32FF-034D-9577-74CE5F79D2A4}" destId="{75B91062-45A4-944B-B6C0-2E969475D390}" srcOrd="1" destOrd="0" presId="urn:microsoft.com/office/officeart/2005/8/layout/hierarchy1"/>
    <dgm:cxn modelId="{0BBD2AFF-CC4A-5846-AB0D-3C593B1B3E73}" type="presParOf" srcId="{0ABAFB7C-5A38-6D4F-A133-620E9D9740F4}" destId="{FFB01280-967C-0246-A482-663BBE59C8DE}" srcOrd="1" destOrd="0" presId="urn:microsoft.com/office/officeart/2005/8/layout/hierarchy1"/>
    <dgm:cxn modelId="{ED0A4FDD-68C5-724B-AA8E-C9D41B983172}" type="presParOf" srcId="{8EE58548-178E-6F44-A0EF-2F3A7657C8F7}" destId="{B10280D0-A359-944B-8E85-CAE17F8286BC}" srcOrd="8" destOrd="0" presId="urn:microsoft.com/office/officeart/2005/8/layout/hierarchy1"/>
    <dgm:cxn modelId="{CAB3A775-A6B2-8E44-9E3B-FD40972BF67C}" type="presParOf" srcId="{8EE58548-178E-6F44-A0EF-2F3A7657C8F7}" destId="{E28B3B76-CA2D-054E-9E25-8B65DB794B87}" srcOrd="9" destOrd="0" presId="urn:microsoft.com/office/officeart/2005/8/layout/hierarchy1"/>
    <dgm:cxn modelId="{8B108423-522C-B640-9E83-3B953438F4ED}" type="presParOf" srcId="{E28B3B76-CA2D-054E-9E25-8B65DB794B87}" destId="{0D7A640D-4AE6-3846-BC02-6137AF8C48C6}" srcOrd="0" destOrd="0" presId="urn:microsoft.com/office/officeart/2005/8/layout/hierarchy1"/>
    <dgm:cxn modelId="{C347ED77-C7D5-1047-9F45-CD7E86176501}" type="presParOf" srcId="{0D7A640D-4AE6-3846-BC02-6137AF8C48C6}" destId="{0D0C9146-D998-BE49-9F7C-177329DABED7}" srcOrd="0" destOrd="0" presId="urn:microsoft.com/office/officeart/2005/8/layout/hierarchy1"/>
    <dgm:cxn modelId="{4644C46A-E24E-3E48-B166-5B58CEEAC587}" type="presParOf" srcId="{0D7A640D-4AE6-3846-BC02-6137AF8C48C6}" destId="{FD74ACED-7E75-AC49-9335-40095F8F67C7}" srcOrd="1" destOrd="0" presId="urn:microsoft.com/office/officeart/2005/8/layout/hierarchy1"/>
    <dgm:cxn modelId="{80658984-E52B-BE49-9E4E-A5AF2AFA7F28}" type="presParOf" srcId="{E28B3B76-CA2D-054E-9E25-8B65DB794B87}" destId="{48A05314-077E-D34D-9EA7-55C9773FEAF9}" srcOrd="1" destOrd="0" presId="urn:microsoft.com/office/officeart/2005/8/layout/hierarchy1"/>
    <dgm:cxn modelId="{005243CA-4B06-E14A-B3BD-A61153EA065E}" type="presParOf" srcId="{ED2C1E5F-08B3-5445-8978-EB1FB0A51264}" destId="{3688C917-3B79-844C-BC8F-CC4384CCCA46}" srcOrd="2" destOrd="0" presId="urn:microsoft.com/office/officeart/2005/8/layout/hierarchy1"/>
    <dgm:cxn modelId="{CB642DD2-17D1-3847-8921-9AF23A662CEF}" type="presParOf" srcId="{ED2C1E5F-08B3-5445-8978-EB1FB0A51264}" destId="{72E7E309-64A8-0D48-8A0F-54E3C37974E5}" srcOrd="3" destOrd="0" presId="urn:microsoft.com/office/officeart/2005/8/layout/hierarchy1"/>
    <dgm:cxn modelId="{221FFAFD-4800-5F4C-A2AC-5DEFE7A041E1}" type="presParOf" srcId="{72E7E309-64A8-0D48-8A0F-54E3C37974E5}" destId="{01F58FB1-BE48-F14B-B6D9-18FDF71EA799}" srcOrd="0" destOrd="0" presId="urn:microsoft.com/office/officeart/2005/8/layout/hierarchy1"/>
    <dgm:cxn modelId="{0CA00FED-1FEA-3842-BCA1-99DCA8373DD5}" type="presParOf" srcId="{01F58FB1-BE48-F14B-B6D9-18FDF71EA799}" destId="{4560D187-945D-4F4B-ACE5-9EA766B7F031}" srcOrd="0" destOrd="0" presId="urn:microsoft.com/office/officeart/2005/8/layout/hierarchy1"/>
    <dgm:cxn modelId="{2DB55C15-9BC1-EB4B-909B-71291CF94B4D}" type="presParOf" srcId="{01F58FB1-BE48-F14B-B6D9-18FDF71EA799}" destId="{3965ADD3-9FD9-9948-95BE-28638D0ECAAA}" srcOrd="1" destOrd="0" presId="urn:microsoft.com/office/officeart/2005/8/layout/hierarchy1"/>
    <dgm:cxn modelId="{6C0F905B-7FC7-1A49-90B5-585E19BE9918}" type="presParOf" srcId="{72E7E309-64A8-0D48-8A0F-54E3C37974E5}" destId="{E2841B5E-1BF7-3C45-8F90-BC58019ACA61}" srcOrd="1" destOrd="0" presId="urn:microsoft.com/office/officeart/2005/8/layout/hierarchy1"/>
    <dgm:cxn modelId="{5CCDC57E-7299-D94F-8419-B3983C90E1AA}" type="presParOf" srcId="{E2841B5E-1BF7-3C45-8F90-BC58019ACA61}" destId="{AB178753-D639-9D42-806F-DCEBCD845627}" srcOrd="0" destOrd="0" presId="urn:microsoft.com/office/officeart/2005/8/layout/hierarchy1"/>
    <dgm:cxn modelId="{6524CBDA-569B-F54B-8E6B-4AB1BEB69AFC}" type="presParOf" srcId="{E2841B5E-1BF7-3C45-8F90-BC58019ACA61}" destId="{04CFFE80-949E-574F-A2F4-4984B569087C}" srcOrd="1" destOrd="0" presId="urn:microsoft.com/office/officeart/2005/8/layout/hierarchy1"/>
    <dgm:cxn modelId="{37DFD3CB-60AD-274F-B03D-0A1C4B8EBC67}" type="presParOf" srcId="{04CFFE80-949E-574F-A2F4-4984B569087C}" destId="{3F991377-D57E-F44F-AB90-A503B7A5FED4}" srcOrd="0" destOrd="0" presId="urn:microsoft.com/office/officeart/2005/8/layout/hierarchy1"/>
    <dgm:cxn modelId="{DD452FCF-6A64-964D-A7A3-DDF30C6F890D}" type="presParOf" srcId="{3F991377-D57E-F44F-AB90-A503B7A5FED4}" destId="{5E7BA45D-853C-664B-864F-EE1442CBFC98}" srcOrd="0" destOrd="0" presId="urn:microsoft.com/office/officeart/2005/8/layout/hierarchy1"/>
    <dgm:cxn modelId="{A42E50EC-115D-EA41-8E7F-1CE868D43F1F}" type="presParOf" srcId="{3F991377-D57E-F44F-AB90-A503B7A5FED4}" destId="{71D1D2AA-544A-094B-B351-C9BCAEA6B561}" srcOrd="1" destOrd="0" presId="urn:microsoft.com/office/officeart/2005/8/layout/hierarchy1"/>
    <dgm:cxn modelId="{8DE19423-CEA2-1B4E-88C6-662AEE088BBB}" type="presParOf" srcId="{04CFFE80-949E-574F-A2F4-4984B569087C}" destId="{FE328E1D-CCD5-2E42-9D9E-4D21B743BDC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78753-D639-9D42-806F-DCEBCD845627}">
      <dsp:nvSpPr>
        <dsp:cNvPr id="0" name=""/>
        <dsp:cNvSpPr/>
      </dsp:nvSpPr>
      <dsp:spPr>
        <a:xfrm>
          <a:off x="6858993" y="2105241"/>
          <a:ext cx="91440" cy="303708"/>
        </a:xfrm>
        <a:custGeom>
          <a:avLst/>
          <a:gdLst/>
          <a:ahLst/>
          <a:cxnLst/>
          <a:rect l="0" t="0" r="0" b="0"/>
          <a:pathLst>
            <a:path>
              <a:moveTo>
                <a:pt x="45720" y="0"/>
              </a:moveTo>
              <a:lnTo>
                <a:pt x="45720" y="30370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688C917-3B79-844C-BC8F-CC4384CCCA46}">
      <dsp:nvSpPr>
        <dsp:cNvPr id="0" name=""/>
        <dsp:cNvSpPr/>
      </dsp:nvSpPr>
      <dsp:spPr>
        <a:xfrm>
          <a:off x="4990216" y="1138420"/>
          <a:ext cx="1914497" cy="303708"/>
        </a:xfrm>
        <a:custGeom>
          <a:avLst/>
          <a:gdLst/>
          <a:ahLst/>
          <a:cxnLst/>
          <a:rect l="0" t="0" r="0" b="0"/>
          <a:pathLst>
            <a:path>
              <a:moveTo>
                <a:pt x="0" y="0"/>
              </a:moveTo>
              <a:lnTo>
                <a:pt x="0" y="206968"/>
              </a:lnTo>
              <a:lnTo>
                <a:pt x="1914497" y="206968"/>
              </a:lnTo>
              <a:lnTo>
                <a:pt x="1914497" y="303708"/>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10280D0-A359-944B-8E85-CAE17F8286BC}">
      <dsp:nvSpPr>
        <dsp:cNvPr id="0" name=""/>
        <dsp:cNvSpPr/>
      </dsp:nvSpPr>
      <dsp:spPr>
        <a:xfrm>
          <a:off x="3075719" y="2105241"/>
          <a:ext cx="2552662" cy="303708"/>
        </a:xfrm>
        <a:custGeom>
          <a:avLst/>
          <a:gdLst/>
          <a:ahLst/>
          <a:cxnLst/>
          <a:rect l="0" t="0" r="0" b="0"/>
          <a:pathLst>
            <a:path>
              <a:moveTo>
                <a:pt x="0" y="0"/>
              </a:moveTo>
              <a:lnTo>
                <a:pt x="0" y="206968"/>
              </a:lnTo>
              <a:lnTo>
                <a:pt x="2552662" y="206968"/>
              </a:lnTo>
              <a:lnTo>
                <a:pt x="2552662" y="30370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B754506-91E2-9443-8EAD-101899B760A0}">
      <dsp:nvSpPr>
        <dsp:cNvPr id="0" name=""/>
        <dsp:cNvSpPr/>
      </dsp:nvSpPr>
      <dsp:spPr>
        <a:xfrm>
          <a:off x="3075719" y="2105241"/>
          <a:ext cx="1276331" cy="303708"/>
        </a:xfrm>
        <a:custGeom>
          <a:avLst/>
          <a:gdLst/>
          <a:ahLst/>
          <a:cxnLst/>
          <a:rect l="0" t="0" r="0" b="0"/>
          <a:pathLst>
            <a:path>
              <a:moveTo>
                <a:pt x="0" y="0"/>
              </a:moveTo>
              <a:lnTo>
                <a:pt x="0" y="206968"/>
              </a:lnTo>
              <a:lnTo>
                <a:pt x="1276331" y="206968"/>
              </a:lnTo>
              <a:lnTo>
                <a:pt x="1276331" y="30370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314286C-11B1-B54F-87BB-42F953E5F872}">
      <dsp:nvSpPr>
        <dsp:cNvPr id="0" name=""/>
        <dsp:cNvSpPr/>
      </dsp:nvSpPr>
      <dsp:spPr>
        <a:xfrm>
          <a:off x="3029999" y="2105241"/>
          <a:ext cx="91440" cy="303708"/>
        </a:xfrm>
        <a:custGeom>
          <a:avLst/>
          <a:gdLst/>
          <a:ahLst/>
          <a:cxnLst/>
          <a:rect l="0" t="0" r="0" b="0"/>
          <a:pathLst>
            <a:path>
              <a:moveTo>
                <a:pt x="45720" y="0"/>
              </a:moveTo>
              <a:lnTo>
                <a:pt x="45720" y="30370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97773DF-C0C0-C34F-8E27-DCE695D08B4A}">
      <dsp:nvSpPr>
        <dsp:cNvPr id="0" name=""/>
        <dsp:cNvSpPr/>
      </dsp:nvSpPr>
      <dsp:spPr>
        <a:xfrm>
          <a:off x="1799387" y="2105241"/>
          <a:ext cx="1276331" cy="303708"/>
        </a:xfrm>
        <a:custGeom>
          <a:avLst/>
          <a:gdLst/>
          <a:ahLst/>
          <a:cxnLst/>
          <a:rect l="0" t="0" r="0" b="0"/>
          <a:pathLst>
            <a:path>
              <a:moveTo>
                <a:pt x="1276331" y="0"/>
              </a:moveTo>
              <a:lnTo>
                <a:pt x="1276331" y="206968"/>
              </a:lnTo>
              <a:lnTo>
                <a:pt x="0" y="206968"/>
              </a:lnTo>
              <a:lnTo>
                <a:pt x="0" y="30370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A769A19-06A5-344C-977F-63E031770F69}">
      <dsp:nvSpPr>
        <dsp:cNvPr id="0" name=""/>
        <dsp:cNvSpPr/>
      </dsp:nvSpPr>
      <dsp:spPr>
        <a:xfrm>
          <a:off x="523056" y="2105241"/>
          <a:ext cx="2552662" cy="303708"/>
        </a:xfrm>
        <a:custGeom>
          <a:avLst/>
          <a:gdLst/>
          <a:ahLst/>
          <a:cxnLst/>
          <a:rect l="0" t="0" r="0" b="0"/>
          <a:pathLst>
            <a:path>
              <a:moveTo>
                <a:pt x="2552662" y="0"/>
              </a:moveTo>
              <a:lnTo>
                <a:pt x="2552662" y="206968"/>
              </a:lnTo>
              <a:lnTo>
                <a:pt x="0" y="206968"/>
              </a:lnTo>
              <a:lnTo>
                <a:pt x="0" y="30370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31247B4-8AAE-6942-9A47-F5D6448BF663}">
      <dsp:nvSpPr>
        <dsp:cNvPr id="0" name=""/>
        <dsp:cNvSpPr/>
      </dsp:nvSpPr>
      <dsp:spPr>
        <a:xfrm>
          <a:off x="3075719" y="1138420"/>
          <a:ext cx="1914497" cy="303708"/>
        </a:xfrm>
        <a:custGeom>
          <a:avLst/>
          <a:gdLst/>
          <a:ahLst/>
          <a:cxnLst/>
          <a:rect l="0" t="0" r="0" b="0"/>
          <a:pathLst>
            <a:path>
              <a:moveTo>
                <a:pt x="1914497" y="0"/>
              </a:moveTo>
              <a:lnTo>
                <a:pt x="1914497" y="206968"/>
              </a:lnTo>
              <a:lnTo>
                <a:pt x="0" y="206968"/>
              </a:lnTo>
              <a:lnTo>
                <a:pt x="0" y="303708"/>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4DF0E13-78EF-E647-AA69-565EBD6A8272}">
      <dsp:nvSpPr>
        <dsp:cNvPr id="0" name=""/>
        <dsp:cNvSpPr/>
      </dsp:nvSpPr>
      <dsp:spPr>
        <a:xfrm>
          <a:off x="4468080" y="475308"/>
          <a:ext cx="1044271" cy="663112"/>
        </a:xfrm>
        <a:prstGeom prst="roundRect">
          <a:avLst>
            <a:gd name="adj" fmla="val 10000"/>
          </a:avLst>
        </a:prstGeom>
        <a:gradFill flip="none" rotWithShape="0">
          <a:gsLst>
            <a:gs pos="0">
              <a:schemeClr val="accent1">
                <a:hueOff val="0"/>
                <a:satOff val="0"/>
                <a:lumOff val="0"/>
                <a:alphaOff val="0"/>
                <a:tint val="70000"/>
              </a:schemeClr>
            </a:gs>
            <a:gs pos="30000">
              <a:schemeClr val="accent1">
                <a:hueOff val="0"/>
                <a:satOff val="0"/>
                <a:lumOff val="0"/>
                <a:alphaOff val="0"/>
                <a:tint val="90000"/>
              </a:schemeClr>
            </a:gs>
            <a:gs pos="88000">
              <a:schemeClr val="accent1">
                <a:hueOff val="0"/>
                <a:satOff val="0"/>
                <a:lumOff val="0"/>
                <a:alphaOff val="0"/>
                <a:shade val="30000"/>
              </a:schemeClr>
            </a:gs>
            <a:gs pos="100000">
              <a:schemeClr val="accent1">
                <a:hueOff val="0"/>
                <a:satOff val="0"/>
                <a:lumOff val="0"/>
                <a:alphaOff val="0"/>
                <a:shade val="20000"/>
              </a:schemeClr>
            </a:gs>
          </a:gsLst>
          <a:lin ang="5400000" scaled="1"/>
          <a:tileRect/>
        </a:gradFill>
        <a:ln>
          <a:noFill/>
        </a:ln>
        <a:effectLst>
          <a:outerShdw blurRad="39000" dist="254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22301A1F-2228-8A4A-9223-805F718FDEA7}">
      <dsp:nvSpPr>
        <dsp:cNvPr id="0" name=""/>
        <dsp:cNvSpPr/>
      </dsp:nvSpPr>
      <dsp:spPr>
        <a:xfrm>
          <a:off x="4584110" y="585537"/>
          <a:ext cx="1044271" cy="663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Buddhism</a:t>
          </a:r>
          <a:endParaRPr lang="en-US" sz="1500" kern="1200" dirty="0"/>
        </a:p>
      </dsp:txBody>
      <dsp:txXfrm>
        <a:off x="4603532" y="604959"/>
        <a:ext cx="1005427" cy="624268"/>
      </dsp:txXfrm>
    </dsp:sp>
    <dsp:sp modelId="{A09702F9-0786-4D4B-A421-55B856421A4D}">
      <dsp:nvSpPr>
        <dsp:cNvPr id="0" name=""/>
        <dsp:cNvSpPr/>
      </dsp:nvSpPr>
      <dsp:spPr>
        <a:xfrm>
          <a:off x="2553583" y="1442129"/>
          <a:ext cx="1044271" cy="663112"/>
        </a:xfrm>
        <a:prstGeom prst="roundRect">
          <a:avLst>
            <a:gd name="adj" fmla="val 10000"/>
          </a:avLst>
        </a:prstGeom>
        <a:gradFill flip="none" rotWithShape="0">
          <a:gsLst>
            <a:gs pos="0">
              <a:schemeClr val="accent1">
                <a:hueOff val="0"/>
                <a:satOff val="0"/>
                <a:lumOff val="0"/>
                <a:alphaOff val="0"/>
                <a:tint val="70000"/>
              </a:schemeClr>
            </a:gs>
            <a:gs pos="30000">
              <a:schemeClr val="accent1">
                <a:hueOff val="0"/>
                <a:satOff val="0"/>
                <a:lumOff val="0"/>
                <a:alphaOff val="0"/>
                <a:tint val="90000"/>
              </a:schemeClr>
            </a:gs>
            <a:gs pos="88000">
              <a:schemeClr val="accent1">
                <a:hueOff val="0"/>
                <a:satOff val="0"/>
                <a:lumOff val="0"/>
                <a:alphaOff val="0"/>
                <a:shade val="30000"/>
              </a:schemeClr>
            </a:gs>
            <a:gs pos="100000">
              <a:schemeClr val="accent1">
                <a:hueOff val="0"/>
                <a:satOff val="0"/>
                <a:lumOff val="0"/>
                <a:alphaOff val="0"/>
                <a:shade val="20000"/>
              </a:schemeClr>
            </a:gs>
          </a:gsLst>
          <a:lin ang="5400000" scaled="1"/>
          <a:tileRect/>
        </a:gradFill>
        <a:ln>
          <a:noFill/>
        </a:ln>
        <a:effectLst>
          <a:outerShdw blurRad="39000" dist="254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D711C33C-D6AB-EA4D-94E2-900CB5D6A981}">
      <dsp:nvSpPr>
        <dsp:cNvPr id="0" name=""/>
        <dsp:cNvSpPr/>
      </dsp:nvSpPr>
      <dsp:spPr>
        <a:xfrm>
          <a:off x="2669613" y="1552358"/>
          <a:ext cx="1044271" cy="663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Mahayana</a:t>
          </a:r>
          <a:endParaRPr lang="en-US" sz="1500" kern="1200" dirty="0"/>
        </a:p>
      </dsp:txBody>
      <dsp:txXfrm>
        <a:off x="2689035" y="1571780"/>
        <a:ext cx="1005427" cy="624268"/>
      </dsp:txXfrm>
    </dsp:sp>
    <dsp:sp modelId="{17C439DC-E64D-9D41-B3E1-65B016309D65}">
      <dsp:nvSpPr>
        <dsp:cNvPr id="0" name=""/>
        <dsp:cNvSpPr/>
      </dsp:nvSpPr>
      <dsp:spPr>
        <a:xfrm>
          <a:off x="920" y="2408950"/>
          <a:ext cx="1044271" cy="663112"/>
        </a:xfrm>
        <a:prstGeom prst="roundRect">
          <a:avLst>
            <a:gd name="adj" fmla="val 10000"/>
          </a:avLst>
        </a:prstGeom>
        <a:gradFill flip="none" rotWithShape="0">
          <a:gsLst>
            <a:gs pos="0">
              <a:schemeClr val="accent1">
                <a:hueOff val="0"/>
                <a:satOff val="0"/>
                <a:lumOff val="0"/>
                <a:alphaOff val="0"/>
                <a:tint val="70000"/>
              </a:schemeClr>
            </a:gs>
            <a:gs pos="30000">
              <a:schemeClr val="accent1">
                <a:hueOff val="0"/>
                <a:satOff val="0"/>
                <a:lumOff val="0"/>
                <a:alphaOff val="0"/>
                <a:tint val="90000"/>
              </a:schemeClr>
            </a:gs>
            <a:gs pos="88000">
              <a:schemeClr val="accent1">
                <a:hueOff val="0"/>
                <a:satOff val="0"/>
                <a:lumOff val="0"/>
                <a:alphaOff val="0"/>
                <a:shade val="30000"/>
              </a:schemeClr>
            </a:gs>
            <a:gs pos="100000">
              <a:schemeClr val="accent1">
                <a:hueOff val="0"/>
                <a:satOff val="0"/>
                <a:lumOff val="0"/>
                <a:alphaOff val="0"/>
                <a:shade val="20000"/>
              </a:schemeClr>
            </a:gs>
          </a:gsLst>
          <a:lin ang="5400000" scaled="1"/>
          <a:tileRect/>
        </a:gradFill>
        <a:ln>
          <a:noFill/>
        </a:ln>
        <a:effectLst>
          <a:outerShdw blurRad="39000" dist="254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CBB30FB3-16E9-FE45-8CAE-008D5F7AFCB9}">
      <dsp:nvSpPr>
        <dsp:cNvPr id="0" name=""/>
        <dsp:cNvSpPr/>
      </dsp:nvSpPr>
      <dsp:spPr>
        <a:xfrm>
          <a:off x="116951" y="2519179"/>
          <a:ext cx="1044271" cy="663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Zen (Japan)</a:t>
          </a:r>
          <a:endParaRPr lang="en-US" sz="1500" kern="1200" dirty="0"/>
        </a:p>
      </dsp:txBody>
      <dsp:txXfrm>
        <a:off x="136373" y="2538601"/>
        <a:ext cx="1005427" cy="624268"/>
      </dsp:txXfrm>
    </dsp:sp>
    <dsp:sp modelId="{E8086A83-92B0-094D-8A8F-49757938AC32}">
      <dsp:nvSpPr>
        <dsp:cNvPr id="0" name=""/>
        <dsp:cNvSpPr/>
      </dsp:nvSpPr>
      <dsp:spPr>
        <a:xfrm>
          <a:off x="1277252" y="2408950"/>
          <a:ext cx="1044271" cy="663112"/>
        </a:xfrm>
        <a:prstGeom prst="roundRect">
          <a:avLst>
            <a:gd name="adj" fmla="val 10000"/>
          </a:avLst>
        </a:prstGeom>
        <a:gradFill flip="none" rotWithShape="0">
          <a:gsLst>
            <a:gs pos="0">
              <a:schemeClr val="accent1">
                <a:hueOff val="0"/>
                <a:satOff val="0"/>
                <a:lumOff val="0"/>
                <a:alphaOff val="0"/>
                <a:tint val="70000"/>
              </a:schemeClr>
            </a:gs>
            <a:gs pos="30000">
              <a:schemeClr val="accent1">
                <a:hueOff val="0"/>
                <a:satOff val="0"/>
                <a:lumOff val="0"/>
                <a:alphaOff val="0"/>
                <a:tint val="90000"/>
              </a:schemeClr>
            </a:gs>
            <a:gs pos="88000">
              <a:schemeClr val="accent1">
                <a:hueOff val="0"/>
                <a:satOff val="0"/>
                <a:lumOff val="0"/>
                <a:alphaOff val="0"/>
                <a:shade val="30000"/>
              </a:schemeClr>
            </a:gs>
            <a:gs pos="100000">
              <a:schemeClr val="accent1">
                <a:hueOff val="0"/>
                <a:satOff val="0"/>
                <a:lumOff val="0"/>
                <a:alphaOff val="0"/>
                <a:shade val="20000"/>
              </a:schemeClr>
            </a:gs>
          </a:gsLst>
          <a:lin ang="5400000" scaled="1"/>
          <a:tileRect/>
        </a:gradFill>
        <a:ln>
          <a:noFill/>
        </a:ln>
        <a:effectLst>
          <a:outerShdw blurRad="39000" dist="254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FAF6608E-E1EA-B242-ADFF-FFCD786B4C81}">
      <dsp:nvSpPr>
        <dsp:cNvPr id="0" name=""/>
        <dsp:cNvSpPr/>
      </dsp:nvSpPr>
      <dsp:spPr>
        <a:xfrm>
          <a:off x="1393282" y="2519179"/>
          <a:ext cx="1044271" cy="663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Ch’an (China)</a:t>
          </a:r>
          <a:endParaRPr lang="en-US" sz="1500" kern="1200" dirty="0"/>
        </a:p>
      </dsp:txBody>
      <dsp:txXfrm>
        <a:off x="1412704" y="2538601"/>
        <a:ext cx="1005427" cy="624268"/>
      </dsp:txXfrm>
    </dsp:sp>
    <dsp:sp modelId="{0A78AF78-9788-164E-B94D-38EB19899F98}">
      <dsp:nvSpPr>
        <dsp:cNvPr id="0" name=""/>
        <dsp:cNvSpPr/>
      </dsp:nvSpPr>
      <dsp:spPr>
        <a:xfrm>
          <a:off x="2553583" y="2408950"/>
          <a:ext cx="1044271" cy="663112"/>
        </a:xfrm>
        <a:prstGeom prst="roundRect">
          <a:avLst>
            <a:gd name="adj" fmla="val 10000"/>
          </a:avLst>
        </a:prstGeom>
        <a:gradFill flip="none" rotWithShape="0">
          <a:gsLst>
            <a:gs pos="0">
              <a:schemeClr val="accent1">
                <a:hueOff val="0"/>
                <a:satOff val="0"/>
                <a:lumOff val="0"/>
                <a:alphaOff val="0"/>
                <a:tint val="70000"/>
              </a:schemeClr>
            </a:gs>
            <a:gs pos="30000">
              <a:schemeClr val="accent1">
                <a:hueOff val="0"/>
                <a:satOff val="0"/>
                <a:lumOff val="0"/>
                <a:alphaOff val="0"/>
                <a:tint val="90000"/>
              </a:schemeClr>
            </a:gs>
            <a:gs pos="88000">
              <a:schemeClr val="accent1">
                <a:hueOff val="0"/>
                <a:satOff val="0"/>
                <a:lumOff val="0"/>
                <a:alphaOff val="0"/>
                <a:shade val="30000"/>
              </a:schemeClr>
            </a:gs>
            <a:gs pos="100000">
              <a:schemeClr val="accent1">
                <a:hueOff val="0"/>
                <a:satOff val="0"/>
                <a:lumOff val="0"/>
                <a:alphaOff val="0"/>
                <a:shade val="20000"/>
              </a:schemeClr>
            </a:gs>
          </a:gsLst>
          <a:lin ang="5400000" scaled="1"/>
          <a:tileRect/>
        </a:gradFill>
        <a:ln>
          <a:noFill/>
        </a:ln>
        <a:effectLst>
          <a:outerShdw blurRad="39000" dist="254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56585251-68EE-4D41-A9A2-48EE5C614C81}">
      <dsp:nvSpPr>
        <dsp:cNvPr id="0" name=""/>
        <dsp:cNvSpPr/>
      </dsp:nvSpPr>
      <dsp:spPr>
        <a:xfrm>
          <a:off x="2669613" y="2519179"/>
          <a:ext cx="1044271" cy="663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Tendai (Japan)</a:t>
          </a:r>
          <a:endParaRPr lang="en-US" sz="1500" kern="1200" dirty="0"/>
        </a:p>
      </dsp:txBody>
      <dsp:txXfrm>
        <a:off x="2689035" y="2538601"/>
        <a:ext cx="1005427" cy="624268"/>
      </dsp:txXfrm>
    </dsp:sp>
    <dsp:sp modelId="{3445E2C4-D050-0E40-9C30-CEA830E0E12A}">
      <dsp:nvSpPr>
        <dsp:cNvPr id="0" name=""/>
        <dsp:cNvSpPr/>
      </dsp:nvSpPr>
      <dsp:spPr>
        <a:xfrm>
          <a:off x="3829915" y="2408950"/>
          <a:ext cx="1044271" cy="663112"/>
        </a:xfrm>
        <a:prstGeom prst="roundRect">
          <a:avLst>
            <a:gd name="adj" fmla="val 10000"/>
          </a:avLst>
        </a:prstGeom>
        <a:gradFill flip="none" rotWithShape="0">
          <a:gsLst>
            <a:gs pos="0">
              <a:schemeClr val="accent1">
                <a:hueOff val="0"/>
                <a:satOff val="0"/>
                <a:lumOff val="0"/>
                <a:alphaOff val="0"/>
                <a:tint val="70000"/>
              </a:schemeClr>
            </a:gs>
            <a:gs pos="30000">
              <a:schemeClr val="accent1">
                <a:hueOff val="0"/>
                <a:satOff val="0"/>
                <a:lumOff val="0"/>
                <a:alphaOff val="0"/>
                <a:tint val="90000"/>
              </a:schemeClr>
            </a:gs>
            <a:gs pos="88000">
              <a:schemeClr val="accent1">
                <a:hueOff val="0"/>
                <a:satOff val="0"/>
                <a:lumOff val="0"/>
                <a:alphaOff val="0"/>
                <a:shade val="30000"/>
              </a:schemeClr>
            </a:gs>
            <a:gs pos="100000">
              <a:schemeClr val="accent1">
                <a:hueOff val="0"/>
                <a:satOff val="0"/>
                <a:lumOff val="0"/>
                <a:alphaOff val="0"/>
                <a:shade val="20000"/>
              </a:schemeClr>
            </a:gs>
          </a:gsLst>
          <a:lin ang="5400000" scaled="1"/>
          <a:tileRect/>
        </a:gradFill>
        <a:ln>
          <a:noFill/>
        </a:ln>
        <a:effectLst>
          <a:outerShdw blurRad="39000" dist="254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75B91062-45A4-944B-B6C0-2E969475D390}">
      <dsp:nvSpPr>
        <dsp:cNvPr id="0" name=""/>
        <dsp:cNvSpPr/>
      </dsp:nvSpPr>
      <dsp:spPr>
        <a:xfrm>
          <a:off x="3945945" y="2519179"/>
          <a:ext cx="1044271" cy="663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Ti’en Tai (China)</a:t>
          </a:r>
          <a:endParaRPr lang="en-US" sz="1500" kern="1200" dirty="0"/>
        </a:p>
      </dsp:txBody>
      <dsp:txXfrm>
        <a:off x="3965367" y="2538601"/>
        <a:ext cx="1005427" cy="624268"/>
      </dsp:txXfrm>
    </dsp:sp>
    <dsp:sp modelId="{0D0C9146-D998-BE49-9F7C-177329DABED7}">
      <dsp:nvSpPr>
        <dsp:cNvPr id="0" name=""/>
        <dsp:cNvSpPr/>
      </dsp:nvSpPr>
      <dsp:spPr>
        <a:xfrm>
          <a:off x="5106246" y="2408950"/>
          <a:ext cx="1044271" cy="663112"/>
        </a:xfrm>
        <a:prstGeom prst="roundRect">
          <a:avLst>
            <a:gd name="adj" fmla="val 10000"/>
          </a:avLst>
        </a:prstGeom>
        <a:gradFill flip="none" rotWithShape="0">
          <a:gsLst>
            <a:gs pos="0">
              <a:schemeClr val="accent1">
                <a:hueOff val="0"/>
                <a:satOff val="0"/>
                <a:lumOff val="0"/>
                <a:alphaOff val="0"/>
                <a:tint val="70000"/>
              </a:schemeClr>
            </a:gs>
            <a:gs pos="30000">
              <a:schemeClr val="accent1">
                <a:hueOff val="0"/>
                <a:satOff val="0"/>
                <a:lumOff val="0"/>
                <a:alphaOff val="0"/>
                <a:tint val="90000"/>
              </a:schemeClr>
            </a:gs>
            <a:gs pos="88000">
              <a:schemeClr val="accent1">
                <a:hueOff val="0"/>
                <a:satOff val="0"/>
                <a:lumOff val="0"/>
                <a:alphaOff val="0"/>
                <a:shade val="30000"/>
              </a:schemeClr>
            </a:gs>
            <a:gs pos="100000">
              <a:schemeClr val="accent1">
                <a:hueOff val="0"/>
                <a:satOff val="0"/>
                <a:lumOff val="0"/>
                <a:alphaOff val="0"/>
                <a:shade val="20000"/>
              </a:schemeClr>
            </a:gs>
          </a:gsLst>
          <a:lin ang="5400000" scaled="1"/>
          <a:tileRect/>
        </a:gradFill>
        <a:ln>
          <a:noFill/>
        </a:ln>
        <a:effectLst>
          <a:outerShdw blurRad="39000" dist="254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FD74ACED-7E75-AC49-9335-40095F8F67C7}">
      <dsp:nvSpPr>
        <dsp:cNvPr id="0" name=""/>
        <dsp:cNvSpPr/>
      </dsp:nvSpPr>
      <dsp:spPr>
        <a:xfrm>
          <a:off x="5222276" y="2519179"/>
          <a:ext cx="1044271" cy="663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Pure Land Sect</a:t>
          </a:r>
          <a:endParaRPr lang="en-US" sz="1500" kern="1200" dirty="0"/>
        </a:p>
      </dsp:txBody>
      <dsp:txXfrm>
        <a:off x="5241698" y="2538601"/>
        <a:ext cx="1005427" cy="624268"/>
      </dsp:txXfrm>
    </dsp:sp>
    <dsp:sp modelId="{4560D187-945D-4F4B-ACE5-9EA766B7F031}">
      <dsp:nvSpPr>
        <dsp:cNvPr id="0" name=""/>
        <dsp:cNvSpPr/>
      </dsp:nvSpPr>
      <dsp:spPr>
        <a:xfrm>
          <a:off x="6382577" y="1442129"/>
          <a:ext cx="1044271" cy="663112"/>
        </a:xfrm>
        <a:prstGeom prst="roundRect">
          <a:avLst>
            <a:gd name="adj" fmla="val 10000"/>
          </a:avLst>
        </a:prstGeom>
        <a:gradFill flip="none" rotWithShape="0">
          <a:gsLst>
            <a:gs pos="0">
              <a:schemeClr val="accent1">
                <a:hueOff val="0"/>
                <a:satOff val="0"/>
                <a:lumOff val="0"/>
                <a:alphaOff val="0"/>
                <a:tint val="70000"/>
              </a:schemeClr>
            </a:gs>
            <a:gs pos="30000">
              <a:schemeClr val="accent1">
                <a:hueOff val="0"/>
                <a:satOff val="0"/>
                <a:lumOff val="0"/>
                <a:alphaOff val="0"/>
                <a:tint val="90000"/>
              </a:schemeClr>
            </a:gs>
            <a:gs pos="88000">
              <a:schemeClr val="accent1">
                <a:hueOff val="0"/>
                <a:satOff val="0"/>
                <a:lumOff val="0"/>
                <a:alphaOff val="0"/>
                <a:shade val="30000"/>
              </a:schemeClr>
            </a:gs>
            <a:gs pos="100000">
              <a:schemeClr val="accent1">
                <a:hueOff val="0"/>
                <a:satOff val="0"/>
                <a:lumOff val="0"/>
                <a:alphaOff val="0"/>
                <a:shade val="20000"/>
              </a:schemeClr>
            </a:gs>
          </a:gsLst>
          <a:lin ang="5400000" scaled="1"/>
          <a:tileRect/>
        </a:gradFill>
        <a:ln>
          <a:noFill/>
        </a:ln>
        <a:effectLst>
          <a:outerShdw blurRad="39000" dist="254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3965ADD3-9FD9-9948-95BE-28638D0ECAAA}">
      <dsp:nvSpPr>
        <dsp:cNvPr id="0" name=""/>
        <dsp:cNvSpPr/>
      </dsp:nvSpPr>
      <dsp:spPr>
        <a:xfrm>
          <a:off x="6498607" y="1552358"/>
          <a:ext cx="1044271" cy="663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Theravada</a:t>
          </a:r>
          <a:endParaRPr lang="en-US" sz="1500" kern="1200" dirty="0"/>
        </a:p>
      </dsp:txBody>
      <dsp:txXfrm>
        <a:off x="6518029" y="1571780"/>
        <a:ext cx="1005427" cy="624268"/>
      </dsp:txXfrm>
    </dsp:sp>
    <dsp:sp modelId="{5E7BA45D-853C-664B-864F-EE1442CBFC98}">
      <dsp:nvSpPr>
        <dsp:cNvPr id="0" name=""/>
        <dsp:cNvSpPr/>
      </dsp:nvSpPr>
      <dsp:spPr>
        <a:xfrm>
          <a:off x="6382577" y="2408950"/>
          <a:ext cx="1044271" cy="663112"/>
        </a:xfrm>
        <a:prstGeom prst="roundRect">
          <a:avLst>
            <a:gd name="adj" fmla="val 10000"/>
          </a:avLst>
        </a:prstGeom>
        <a:gradFill flip="none" rotWithShape="0">
          <a:gsLst>
            <a:gs pos="0">
              <a:schemeClr val="accent1">
                <a:hueOff val="0"/>
                <a:satOff val="0"/>
                <a:lumOff val="0"/>
                <a:alphaOff val="0"/>
                <a:tint val="70000"/>
              </a:schemeClr>
            </a:gs>
            <a:gs pos="30000">
              <a:schemeClr val="accent1">
                <a:hueOff val="0"/>
                <a:satOff val="0"/>
                <a:lumOff val="0"/>
                <a:alphaOff val="0"/>
                <a:tint val="90000"/>
              </a:schemeClr>
            </a:gs>
            <a:gs pos="88000">
              <a:schemeClr val="accent1">
                <a:hueOff val="0"/>
                <a:satOff val="0"/>
                <a:lumOff val="0"/>
                <a:alphaOff val="0"/>
                <a:shade val="30000"/>
              </a:schemeClr>
            </a:gs>
            <a:gs pos="100000">
              <a:schemeClr val="accent1">
                <a:hueOff val="0"/>
                <a:satOff val="0"/>
                <a:lumOff val="0"/>
                <a:alphaOff val="0"/>
                <a:shade val="20000"/>
              </a:schemeClr>
            </a:gs>
          </a:gsLst>
          <a:lin ang="5400000" scaled="1"/>
          <a:tileRect/>
        </a:gradFill>
        <a:ln>
          <a:noFill/>
        </a:ln>
        <a:effectLst>
          <a:outerShdw blurRad="39000" dist="25400" dir="5400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sp>
    <dsp:sp modelId="{71D1D2AA-544A-094B-B351-C9BCAEA6B561}">
      <dsp:nvSpPr>
        <dsp:cNvPr id="0" name=""/>
        <dsp:cNvSpPr/>
      </dsp:nvSpPr>
      <dsp:spPr>
        <a:xfrm>
          <a:off x="6498607" y="2519179"/>
          <a:ext cx="1044271" cy="663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Theravada</a:t>
          </a:r>
          <a:endParaRPr lang="en-US" sz="1500" kern="1200" dirty="0"/>
        </a:p>
      </dsp:txBody>
      <dsp:txXfrm>
        <a:off x="6518029" y="2538601"/>
        <a:ext cx="1005427" cy="6242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57364"/>
            <a:ext cx="7772400" cy="1470025"/>
          </a:xfrm>
        </p:spPr>
        <p:txBody>
          <a:bodyPr/>
          <a:lstStyle>
            <a:lvl1pPr algn="r">
              <a:defRPr>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lang="en-US" smtClean="0"/>
              <a:t>Click to edit Master title style</a:t>
            </a:r>
            <a:endParaRPr lang="en-US"/>
          </a:p>
        </p:txBody>
      </p:sp>
      <p:sp>
        <p:nvSpPr>
          <p:cNvPr id="3" name="Subtitle 2"/>
          <p:cNvSpPr>
            <a:spLocks noGrp="1"/>
          </p:cNvSpPr>
          <p:nvPr>
            <p:ph type="subTitle" idx="1"/>
          </p:nvPr>
        </p:nvSpPr>
        <p:spPr>
          <a:xfrm>
            <a:off x="2062792" y="3357562"/>
            <a:ext cx="6400800" cy="1752600"/>
          </a:xfrm>
        </p:spPr>
        <p:txBody>
          <a:bodyPr/>
          <a:lstStyle>
            <a:lvl1pPr marL="0" indent="0" algn="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EC19CD2-6ECD-3648-BBBA-3F08ECE3236E}" type="datetime1">
              <a:rPr lang="en-US" altLang="en-US"/>
              <a:pPr/>
              <a:t>1/16/18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C83E5B4-F66C-C843-B5F3-DA999CF4A5DE}" type="slidenum">
              <a:rPr lang="en-US" altLang="en-US"/>
              <a:pPr/>
              <a:t>‹#›</a:t>
            </a:fld>
            <a:endParaRPr lang="en-US" altLang="en-US"/>
          </a:p>
        </p:txBody>
      </p:sp>
    </p:spTree>
    <p:extLst>
      <p:ext uri="{BB962C8B-B14F-4D97-AF65-F5344CB8AC3E}">
        <p14:creationId xmlns:p14="http://schemas.microsoft.com/office/powerpoint/2010/main" val="1359457558"/>
      </p:ext>
    </p:extLst>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15"/>
          <p:cNvGrpSpPr>
            <a:grpSpLocks/>
          </p:cNvGrpSpPr>
          <p:nvPr/>
        </p:nvGrpSpPr>
        <p:grpSpPr bwMode="auto">
          <a:xfrm>
            <a:off x="2208213" y="1331913"/>
            <a:ext cx="6481762" cy="144462"/>
            <a:chOff x="2214546" y="1427612"/>
            <a:chExt cx="6482858" cy="144000"/>
          </a:xfrm>
        </p:grpSpPr>
        <p:sp>
          <p:nvSpPr>
            <p:cNvPr id="5" name="Chevron 4"/>
            <p:cNvSpPr/>
            <p:nvPr userDrawn="1"/>
          </p:nvSpPr>
          <p:spPr>
            <a:xfrm flipH="1">
              <a:off x="8643420" y="1427612"/>
              <a:ext cx="53984"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6" name="Rectangle 5"/>
            <p:cNvSpPr/>
            <p:nvPr userDrawn="1"/>
          </p:nvSpPr>
          <p:spPr>
            <a:xfrm>
              <a:off x="2214546" y="1490909"/>
              <a:ext cx="6428874" cy="17406"/>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8291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6168D40-E590-C845-8927-3CDD04DE3A5E}" type="datetime1">
              <a:rPr lang="en-US" altLang="en-US"/>
              <a:pPr/>
              <a:t>1/16/18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8857114-A8F7-3D4A-BF05-E7FE1AD48283}" type="slidenum">
              <a:rPr lang="en-US" altLang="en-US"/>
              <a:pPr/>
              <a:t>‹#›</a:t>
            </a:fld>
            <a:endParaRPr lang="en-US" altLang="en-US"/>
          </a:p>
        </p:txBody>
      </p:sp>
    </p:spTree>
    <p:extLst>
      <p:ext uri="{BB962C8B-B14F-4D97-AF65-F5344CB8AC3E}">
        <p14:creationId xmlns:p14="http://schemas.microsoft.com/office/powerpoint/2010/main" val="1708678935"/>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5206" y="274638"/>
            <a:ext cx="1471594" cy="6154758"/>
          </a:xfrm>
        </p:spPr>
        <p:txBody>
          <a:bodyPr vert="eaVert"/>
          <a:lstStyle>
            <a:lvl1pPr>
              <a:defRPr>
                <a:effectLst>
                  <a:outerShdw blurRad="50800" dist="50800" dir="18900000" algn="tl" rotWithShape="0">
                    <a:srgbClr val="000000">
                      <a:alpha val="43137"/>
                    </a:srgbClr>
                  </a:outerShdw>
                </a:effectLst>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686568" cy="615475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6F7DD10-0FB5-1949-B6F1-D7A2CD905ABE}" type="datetime1">
              <a:rPr lang="en-US" altLang="en-US"/>
              <a:pPr/>
              <a:t>1/16/18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1F2C614-864D-8541-A800-65FEF2843D8D}" type="slidenum">
              <a:rPr lang="en-US" altLang="en-US"/>
              <a:pPr/>
              <a:t>‹#›</a:t>
            </a:fld>
            <a:endParaRPr lang="en-US" altLang="en-US"/>
          </a:p>
        </p:txBody>
      </p:sp>
    </p:spTree>
    <p:extLst>
      <p:ext uri="{BB962C8B-B14F-4D97-AF65-F5344CB8AC3E}">
        <p14:creationId xmlns:p14="http://schemas.microsoft.com/office/powerpoint/2010/main" val="1191324731"/>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3"/>
          <p:cNvGrpSpPr>
            <a:grpSpLocks/>
          </p:cNvGrpSpPr>
          <p:nvPr/>
        </p:nvGrpSpPr>
        <p:grpSpPr bwMode="auto">
          <a:xfrm>
            <a:off x="2208213" y="1331913"/>
            <a:ext cx="6481762" cy="144462"/>
            <a:chOff x="2214546" y="1427612"/>
            <a:chExt cx="6482858" cy="144000"/>
          </a:xfrm>
        </p:grpSpPr>
        <p:sp>
          <p:nvSpPr>
            <p:cNvPr id="5" name="Chevron 4"/>
            <p:cNvSpPr/>
            <p:nvPr userDrawn="1"/>
          </p:nvSpPr>
          <p:spPr>
            <a:xfrm flipH="1">
              <a:off x="8643420" y="1427612"/>
              <a:ext cx="53984"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6" name="Rectangle 5"/>
            <p:cNvSpPr/>
            <p:nvPr userDrawn="1"/>
          </p:nvSpPr>
          <p:spPr>
            <a:xfrm>
              <a:off x="2214546" y="1490909"/>
              <a:ext cx="6428874" cy="17406"/>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1093B88-5123-8B45-8397-75C361D00A93}" type="datetime1">
              <a:rPr lang="en-US" altLang="en-US"/>
              <a:pPr/>
              <a:t>1/16/18</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2597E80-E1B2-9149-B92D-BB4966C39161}" type="slidenum">
              <a:rPr lang="en-US" altLang="en-US"/>
              <a:pPr/>
              <a:t>‹#›</a:t>
            </a:fld>
            <a:endParaRPr lang="en-US" altLang="en-US"/>
          </a:p>
        </p:txBody>
      </p:sp>
    </p:spTree>
    <p:extLst>
      <p:ext uri="{BB962C8B-B14F-4D97-AF65-F5344CB8AC3E}">
        <p14:creationId xmlns:p14="http://schemas.microsoft.com/office/powerpoint/2010/main" val="1604712936"/>
      </p:ext>
    </p:extLst>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286113"/>
            <a:ext cx="7772400" cy="1362075"/>
          </a:xfrm>
        </p:spPr>
        <p:txBody>
          <a:bodyPr anchor="t"/>
          <a:lstStyle>
            <a:lvl1pPr algn="r">
              <a:defRPr sz="4000" b="0" cap="all">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1785926"/>
            <a:ext cx="7772400" cy="1500187"/>
          </a:xfrm>
        </p:spPr>
        <p:txBody>
          <a:bodyPr anchor="b"/>
          <a:lstStyle>
            <a:lvl1pPr marL="0" indent="0" algn="r">
              <a:buNone/>
              <a:defRPr sz="2000">
                <a:solidFill>
                  <a:schemeClr val="tx1">
                    <a:tint val="75000"/>
                  </a:schemeClr>
                </a:solidFill>
              </a:defRPr>
            </a:lvl1pPr>
            <a:lvl2pPr marL="457200" indent="0" algn="r">
              <a:buNone/>
              <a:defRPr sz="1800">
                <a:solidFill>
                  <a:schemeClr val="tx1">
                    <a:tint val="75000"/>
                  </a:schemeClr>
                </a:solidFill>
              </a:defRPr>
            </a:lvl2pPr>
            <a:lvl3pPr marL="914400" indent="0" algn="r">
              <a:buNone/>
              <a:defRPr sz="1600">
                <a:solidFill>
                  <a:schemeClr val="tx1">
                    <a:tint val="75000"/>
                  </a:schemeClr>
                </a:solidFill>
              </a:defRPr>
            </a:lvl3pPr>
            <a:lvl4pPr marL="1371600" indent="0" algn="r">
              <a:buNone/>
              <a:defRPr sz="1400">
                <a:solidFill>
                  <a:schemeClr val="tx1">
                    <a:tint val="75000"/>
                  </a:schemeClr>
                </a:solidFill>
              </a:defRPr>
            </a:lvl4pPr>
            <a:lvl5pPr marL="1828800" indent="0" algn="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1A25729-B86C-AF4B-94BE-12AE93399055}" type="datetime1">
              <a:rPr lang="en-US" altLang="en-US"/>
              <a:pPr/>
              <a:t>1/16/18</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54AF6E9-C013-FE4B-B003-A7AB4DF8DD72}" type="slidenum">
              <a:rPr lang="en-US" altLang="en-US"/>
              <a:pPr/>
              <a:t>‹#›</a:t>
            </a:fld>
            <a:endParaRPr lang="en-US" altLang="en-US"/>
          </a:p>
        </p:txBody>
      </p:sp>
    </p:spTree>
    <p:extLst>
      <p:ext uri="{BB962C8B-B14F-4D97-AF65-F5344CB8AC3E}">
        <p14:creationId xmlns:p14="http://schemas.microsoft.com/office/powerpoint/2010/main" val="1324656873"/>
      </p:ext>
    </p:extLst>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5"/>
          <p:cNvGrpSpPr>
            <a:grpSpLocks/>
          </p:cNvGrpSpPr>
          <p:nvPr/>
        </p:nvGrpSpPr>
        <p:grpSpPr bwMode="auto">
          <a:xfrm>
            <a:off x="2208213" y="1331913"/>
            <a:ext cx="6481762" cy="144462"/>
            <a:chOff x="2214546" y="1427612"/>
            <a:chExt cx="6482858" cy="144000"/>
          </a:xfrm>
        </p:grpSpPr>
        <p:sp>
          <p:nvSpPr>
            <p:cNvPr id="6" name="Chevron 5"/>
            <p:cNvSpPr/>
            <p:nvPr userDrawn="1"/>
          </p:nvSpPr>
          <p:spPr>
            <a:xfrm flipH="1">
              <a:off x="8643420" y="1427612"/>
              <a:ext cx="53984"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7" name="Rectangle 6"/>
            <p:cNvSpPr/>
            <p:nvPr userDrawn="1"/>
          </p:nvSpPr>
          <p:spPr>
            <a:xfrm>
              <a:off x="2214546" y="1490909"/>
              <a:ext cx="6428874" cy="17406"/>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fld id="{55141EB3-C0EB-4C4E-B621-8DC265F135A3}" type="datetime1">
              <a:rPr lang="en-US" altLang="en-US"/>
              <a:pPr/>
              <a:t>1/16/18</a:t>
            </a:fld>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fld id="{CFB91508-DBC9-9A41-AAA9-EEA80AE74823}" type="slidenum">
              <a:rPr lang="en-US" altLang="en-US"/>
              <a:pPr/>
              <a:t>‹#›</a:t>
            </a:fld>
            <a:endParaRPr lang="en-US" altLang="en-US"/>
          </a:p>
        </p:txBody>
      </p:sp>
    </p:spTree>
    <p:extLst>
      <p:ext uri="{BB962C8B-B14F-4D97-AF65-F5344CB8AC3E}">
        <p14:creationId xmlns:p14="http://schemas.microsoft.com/office/powerpoint/2010/main" val="163192679"/>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15"/>
          <p:cNvGrpSpPr>
            <a:grpSpLocks/>
          </p:cNvGrpSpPr>
          <p:nvPr/>
        </p:nvGrpSpPr>
        <p:grpSpPr bwMode="auto">
          <a:xfrm>
            <a:off x="2208213" y="1331913"/>
            <a:ext cx="6481762" cy="144462"/>
            <a:chOff x="2214546" y="1427612"/>
            <a:chExt cx="6482858" cy="144000"/>
          </a:xfrm>
        </p:grpSpPr>
        <p:sp>
          <p:nvSpPr>
            <p:cNvPr id="8" name="Chevron 7"/>
            <p:cNvSpPr/>
            <p:nvPr userDrawn="1"/>
          </p:nvSpPr>
          <p:spPr>
            <a:xfrm flipH="1">
              <a:off x="8643420" y="1427612"/>
              <a:ext cx="53984"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9" name="Rectangle 8"/>
            <p:cNvSpPr/>
            <p:nvPr userDrawn="1"/>
          </p:nvSpPr>
          <p:spPr>
            <a:xfrm>
              <a:off x="2214546" y="1490909"/>
              <a:ext cx="6428874" cy="17406"/>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6"/>
          <p:cNvSpPr>
            <a:spLocks noGrp="1"/>
          </p:cNvSpPr>
          <p:nvPr>
            <p:ph type="dt" sz="half" idx="10"/>
          </p:nvPr>
        </p:nvSpPr>
        <p:spPr/>
        <p:txBody>
          <a:bodyPr/>
          <a:lstStyle>
            <a:lvl1pPr>
              <a:defRPr/>
            </a:lvl1pPr>
          </a:lstStyle>
          <a:p>
            <a:fld id="{768CCCEF-9D98-E34B-88FD-902A6953AB38}" type="datetime1">
              <a:rPr lang="en-US" altLang="en-US"/>
              <a:pPr/>
              <a:t>1/16/18</a:t>
            </a:fld>
            <a:endParaRPr lang="en-US" altLang="en-US"/>
          </a:p>
        </p:txBody>
      </p:sp>
      <p:sp>
        <p:nvSpPr>
          <p:cNvPr id="11" name="Footer Placeholder 7"/>
          <p:cNvSpPr>
            <a:spLocks noGrp="1"/>
          </p:cNvSpPr>
          <p:nvPr>
            <p:ph type="ftr" sz="quarter" idx="11"/>
          </p:nvPr>
        </p:nvSpPr>
        <p:spPr/>
        <p:txBody>
          <a:bodyPr/>
          <a:lstStyle>
            <a:lvl1pPr>
              <a:defRPr/>
            </a:lvl1pPr>
          </a:lstStyle>
          <a:p>
            <a:pPr>
              <a:defRPr/>
            </a:pPr>
            <a:endParaRPr lang="en-US"/>
          </a:p>
        </p:txBody>
      </p:sp>
      <p:sp>
        <p:nvSpPr>
          <p:cNvPr id="12" name="Slide Number Placeholder 8"/>
          <p:cNvSpPr>
            <a:spLocks noGrp="1"/>
          </p:cNvSpPr>
          <p:nvPr>
            <p:ph type="sldNum" sz="quarter" idx="12"/>
          </p:nvPr>
        </p:nvSpPr>
        <p:spPr/>
        <p:txBody>
          <a:bodyPr/>
          <a:lstStyle>
            <a:lvl1pPr>
              <a:defRPr/>
            </a:lvl1pPr>
          </a:lstStyle>
          <a:p>
            <a:fld id="{81DB0E5D-2406-2447-B003-774E7D790D6B}" type="slidenum">
              <a:rPr lang="en-US" altLang="en-US"/>
              <a:pPr/>
              <a:t>‹#›</a:t>
            </a:fld>
            <a:endParaRPr lang="en-US" altLang="en-US"/>
          </a:p>
        </p:txBody>
      </p:sp>
    </p:spTree>
    <p:extLst>
      <p:ext uri="{BB962C8B-B14F-4D97-AF65-F5344CB8AC3E}">
        <p14:creationId xmlns:p14="http://schemas.microsoft.com/office/powerpoint/2010/main" val="442738734"/>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15"/>
          <p:cNvGrpSpPr>
            <a:grpSpLocks/>
          </p:cNvGrpSpPr>
          <p:nvPr/>
        </p:nvGrpSpPr>
        <p:grpSpPr bwMode="auto">
          <a:xfrm>
            <a:off x="2208213" y="1331913"/>
            <a:ext cx="6481762" cy="144462"/>
            <a:chOff x="2214546" y="1427612"/>
            <a:chExt cx="6482858" cy="144000"/>
          </a:xfrm>
        </p:grpSpPr>
        <p:sp>
          <p:nvSpPr>
            <p:cNvPr id="4" name="Chevron 3"/>
            <p:cNvSpPr/>
            <p:nvPr userDrawn="1"/>
          </p:nvSpPr>
          <p:spPr>
            <a:xfrm flipH="1">
              <a:off x="8643420" y="1427612"/>
              <a:ext cx="53984"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5" name="Rectangle 4"/>
            <p:cNvSpPr/>
            <p:nvPr userDrawn="1"/>
          </p:nvSpPr>
          <p:spPr>
            <a:xfrm>
              <a:off x="2214546" y="1490909"/>
              <a:ext cx="6428874" cy="17406"/>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2"/>
          <p:cNvSpPr>
            <a:spLocks noGrp="1"/>
          </p:cNvSpPr>
          <p:nvPr>
            <p:ph type="dt" sz="half" idx="10"/>
          </p:nvPr>
        </p:nvSpPr>
        <p:spPr/>
        <p:txBody>
          <a:bodyPr/>
          <a:lstStyle>
            <a:lvl1pPr>
              <a:defRPr/>
            </a:lvl1pPr>
          </a:lstStyle>
          <a:p>
            <a:fld id="{C503B6C7-D2EE-4647-8F8E-11D156F9B29A}" type="datetime1">
              <a:rPr lang="en-US" altLang="en-US"/>
              <a:pPr/>
              <a:t>1/16/18</a:t>
            </a:fld>
            <a:endParaRPr lang="en-US" altLang="en-US"/>
          </a:p>
        </p:txBody>
      </p:sp>
      <p:sp>
        <p:nvSpPr>
          <p:cNvPr id="7" name="Footer Placeholder 3"/>
          <p:cNvSpPr>
            <a:spLocks noGrp="1"/>
          </p:cNvSpPr>
          <p:nvPr>
            <p:ph type="ftr" sz="quarter" idx="11"/>
          </p:nvPr>
        </p:nvSpPr>
        <p:spPr/>
        <p:txBody>
          <a:bodyPr/>
          <a:lstStyle>
            <a:lvl1pPr>
              <a:defRPr/>
            </a:lvl1pPr>
          </a:lstStyle>
          <a:p>
            <a:pPr>
              <a:defRPr/>
            </a:pPr>
            <a:endParaRPr lang="en-US"/>
          </a:p>
        </p:txBody>
      </p:sp>
      <p:sp>
        <p:nvSpPr>
          <p:cNvPr id="8" name="Slide Number Placeholder 4"/>
          <p:cNvSpPr>
            <a:spLocks noGrp="1"/>
          </p:cNvSpPr>
          <p:nvPr>
            <p:ph type="sldNum" sz="quarter" idx="12"/>
          </p:nvPr>
        </p:nvSpPr>
        <p:spPr/>
        <p:txBody>
          <a:bodyPr/>
          <a:lstStyle>
            <a:lvl1pPr>
              <a:defRPr/>
            </a:lvl1pPr>
          </a:lstStyle>
          <a:p>
            <a:fld id="{5C7BA323-4CF2-F54A-83E8-0EB6459BD291}" type="slidenum">
              <a:rPr lang="en-US" altLang="en-US"/>
              <a:pPr/>
              <a:t>‹#›</a:t>
            </a:fld>
            <a:endParaRPr lang="en-US" altLang="en-US"/>
          </a:p>
        </p:txBody>
      </p:sp>
    </p:spTree>
    <p:extLst>
      <p:ext uri="{BB962C8B-B14F-4D97-AF65-F5344CB8AC3E}">
        <p14:creationId xmlns:p14="http://schemas.microsoft.com/office/powerpoint/2010/main" val="79065483"/>
      </p:ext>
    </p:extLst>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ABB105C-8B42-E344-A329-135DD45829DC}" type="datetime1">
              <a:rPr lang="en-US" altLang="en-US"/>
              <a:pPr/>
              <a:t>1/16/18</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425A411-F602-5F45-8006-126E4517FD93}" type="slidenum">
              <a:rPr lang="en-US" altLang="en-US"/>
              <a:pPr/>
              <a:t>‹#›</a:t>
            </a:fld>
            <a:endParaRPr lang="en-US" altLang="en-US"/>
          </a:p>
        </p:txBody>
      </p:sp>
    </p:spTree>
    <p:extLst>
      <p:ext uri="{BB962C8B-B14F-4D97-AF65-F5344CB8AC3E}">
        <p14:creationId xmlns:p14="http://schemas.microsoft.com/office/powerpoint/2010/main" val="545096062"/>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0745" y="285728"/>
            <a:ext cx="5106055" cy="1162050"/>
          </a:xfrm>
        </p:spPr>
        <p:txBody>
          <a:bodyPr/>
          <a:lstStyle>
            <a:lvl1pPr algn="ctr">
              <a:defRPr sz="32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3600000" algn="tl">
                    <a:srgbClr val="000000">
                      <a:alpha val="50000"/>
                    </a:srgbClr>
                  </a:outerShdw>
                </a:effectLst>
                <a:latin typeface="+mj-lt"/>
                <a:ea typeface="+mj-ea"/>
                <a:cs typeface="+mj-cs"/>
              </a:defRPr>
            </a:lvl1pPr>
          </a:lstStyle>
          <a:p>
            <a:r>
              <a:rPr lang="en-US" smtClean="0"/>
              <a:t>Click to edit Master title style</a:t>
            </a:r>
            <a:endParaRPr lang="en-US"/>
          </a:p>
        </p:txBody>
      </p:sp>
      <p:sp>
        <p:nvSpPr>
          <p:cNvPr id="3" name="Content Placeholder 2"/>
          <p:cNvSpPr>
            <a:spLocks noGrp="1"/>
          </p:cNvSpPr>
          <p:nvPr>
            <p:ph idx="1"/>
          </p:nvPr>
        </p:nvSpPr>
        <p:spPr>
          <a:xfrm>
            <a:off x="3575050" y="1446218"/>
            <a:ext cx="5111750" cy="46796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285729"/>
            <a:ext cx="3008313" cy="5840435"/>
          </a:xfrm>
        </p:spPr>
        <p:txBody>
          <a:bodyPr anchor="b"/>
          <a:lstStyle>
            <a:lvl1pPr marL="0" indent="0">
              <a:spcAft>
                <a:spcPts val="0"/>
              </a:spcAft>
              <a:buNone/>
              <a:defRPr sz="1400"/>
            </a:lvl1pPr>
            <a:lvl2pPr marL="457200" indent="0">
              <a:spcAft>
                <a:spcPts val="0"/>
              </a:spcAft>
              <a:buNone/>
              <a:defRPr sz="1200"/>
            </a:lvl2pPr>
            <a:lvl3pPr marL="914400" indent="0">
              <a:spcAft>
                <a:spcPts val="0"/>
              </a:spcAft>
              <a:buNone/>
              <a:defRPr sz="1000"/>
            </a:lvl3pPr>
            <a:lvl4pPr marL="1371600" indent="0">
              <a:spcAft>
                <a:spcPts val="0"/>
              </a:spcAft>
              <a:buNone/>
              <a:defRPr sz="900"/>
            </a:lvl4pPr>
            <a:lvl5pPr marL="1828800" indent="0">
              <a:spcAft>
                <a:spcPts val="0"/>
              </a:spcAft>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9DF9E49-1750-BC45-B40E-3FFD248B2C64}" type="datetime1">
              <a:rPr lang="en-US" altLang="en-US"/>
              <a:pPr/>
              <a:t>1/16/18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8F6FE92-78E4-694D-BF2E-77233C2CEA1C}" type="slidenum">
              <a:rPr lang="en-US" altLang="en-US"/>
              <a:pPr/>
              <a:t>‹#›</a:t>
            </a:fld>
            <a:endParaRPr lang="en-US" altLang="en-US"/>
          </a:p>
        </p:txBody>
      </p:sp>
    </p:spTree>
    <p:extLst>
      <p:ext uri="{BB962C8B-B14F-4D97-AF65-F5344CB8AC3E}">
        <p14:creationId xmlns:p14="http://schemas.microsoft.com/office/powerpoint/2010/main" val="264275932"/>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15272" y="615868"/>
            <a:ext cx="928694" cy="5813528"/>
          </a:xfrm>
        </p:spPr>
        <p:txBody>
          <a:bodyPr vert="eaVert"/>
          <a:lstStyle>
            <a:lvl1pPr algn="l">
              <a:defRPr sz="28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18600000" algn="tl">
                    <a:srgbClr val="000000">
                      <a:alpha val="50000"/>
                    </a:srgbClr>
                  </a:outerShdw>
                </a:effectLst>
                <a:latin typeface="+mj-lt"/>
                <a:ea typeface="+mj-ea"/>
                <a:cs typeface="+mj-cs"/>
              </a:defRPr>
            </a:lvl1pPr>
          </a:lstStyle>
          <a:p>
            <a:r>
              <a:rPr lang="en-US" smtClean="0"/>
              <a:t>Click to edit Master title style</a:t>
            </a:r>
            <a:endParaRPr lang="en-US"/>
          </a:p>
        </p:txBody>
      </p:sp>
      <p:sp>
        <p:nvSpPr>
          <p:cNvPr id="3" name="Picture Placeholder 2"/>
          <p:cNvSpPr>
            <a:spLocks noGrp="1"/>
          </p:cNvSpPr>
          <p:nvPr>
            <p:ph type="pic" idx="1"/>
          </p:nvPr>
        </p:nvSpPr>
        <p:spPr>
          <a:xfrm>
            <a:off x="714348" y="612777"/>
            <a:ext cx="6858048" cy="4745051"/>
          </a:xfrm>
          <a:ln w="38100" cap="flat" cmpd="sng" algn="ct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prstDash val="solid"/>
          </a:ln>
          <a:effectLst>
            <a:outerShdw blurRad="38100" dist="50800" dir="5400000" algn="tl" rotWithShape="0">
              <a:srgbClr val="000000">
                <a:alpha val="50000"/>
              </a:srgbClr>
            </a:outerShdw>
          </a:effectLst>
        </p:spPr>
        <p:style>
          <a:lnRef idx="2">
            <a:schemeClr val="accent1"/>
          </a:lnRef>
          <a:fillRef idx="1">
            <a:schemeClr val="lt1"/>
          </a:fillRef>
          <a:effectRef idx="0">
            <a:schemeClr val="accent1"/>
          </a:effectRef>
          <a:fontRef idx="minor">
            <a:schemeClr val="dk1"/>
          </a:fontRef>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714348" y="5500702"/>
            <a:ext cx="6858048" cy="9286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15ACC96F-E2C9-5847-8AA5-CA8D78E98CD8}" type="datetime1">
              <a:rPr lang="en-US" altLang="en-US"/>
              <a:pPr/>
              <a:t>1/16/18</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17CEB68-01BF-D349-AE77-5A466FB2F672}" type="slidenum">
              <a:rPr lang="en-US" altLang="en-US"/>
              <a:pPr/>
              <a:t>‹#›</a:t>
            </a:fld>
            <a:endParaRPr lang="en-US" altLang="en-US"/>
          </a:p>
        </p:txBody>
      </p:sp>
    </p:spTree>
    <p:extLst>
      <p:ext uri="{BB962C8B-B14F-4D97-AF65-F5344CB8AC3E}">
        <p14:creationId xmlns:p14="http://schemas.microsoft.com/office/powerpoint/2010/main" val="689407128"/>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44000" cy="6858000"/>
          </a:xfrm>
          <a:prstGeom prst="rect">
            <a:avLst/>
          </a:prstGeom>
          <a:blipFill dpi="0" rotWithShape="1">
            <a:blip r:embed="rId13">
              <a:alphaModFix amt="30000"/>
            </a:blip>
            <a:srcRect/>
            <a:tile tx="0" ty="0" sx="100000" sy="100000" flip="none" algn="tl"/>
          </a:blipFill>
          <a:ln w="25400">
            <a:noFill/>
            <a:miter lim="800000"/>
            <a:headEnd/>
            <a:tailEnd/>
          </a:ln>
        </p:spPr>
        <p:txBody>
          <a:bodyPr anchor="ctr"/>
          <a:lstStyle/>
          <a:p>
            <a:pPr algn="ctr" eaLnBrk="1" hangingPunct="1">
              <a:defRPr/>
            </a:pPr>
            <a:endParaRPr lang="zh-CN" altLang="en-US">
              <a:solidFill>
                <a:srgbClr val="FFFFFF"/>
              </a:solidFill>
              <a:latin typeface="Cambria" charset="0"/>
              <a:ea typeface="宋体" charset="-122"/>
              <a:cs typeface="宋体" charset="-122"/>
            </a:endParaRPr>
          </a:p>
        </p:txBody>
      </p:sp>
      <p:grpSp>
        <p:nvGrpSpPr>
          <p:cNvPr id="1027" name="Group 17"/>
          <p:cNvGrpSpPr>
            <a:grpSpLocks/>
          </p:cNvGrpSpPr>
          <p:nvPr/>
        </p:nvGrpSpPr>
        <p:grpSpPr bwMode="auto">
          <a:xfrm>
            <a:off x="0" y="6570663"/>
            <a:ext cx="9144000" cy="287337"/>
            <a:chOff x="0" y="6353387"/>
            <a:chExt cx="9144000" cy="361763"/>
          </a:xfrm>
        </p:grpSpPr>
        <p:grpSp>
          <p:nvGrpSpPr>
            <p:cNvPr id="1033" name="Group 16"/>
            <p:cNvGrpSpPr>
              <a:grpSpLocks/>
            </p:cNvGrpSpPr>
            <p:nvPr/>
          </p:nvGrpSpPr>
          <p:grpSpPr bwMode="auto">
            <a:xfrm>
              <a:off x="0" y="6353387"/>
              <a:ext cx="8756597" cy="360000"/>
              <a:chOff x="1" y="6353387"/>
              <a:chExt cx="8756597" cy="360000"/>
            </a:xfrm>
          </p:grpSpPr>
          <p:sp>
            <p:nvSpPr>
              <p:cNvPr id="10" name="Freeform 9"/>
              <p:cNvSpPr/>
              <p:nvPr userDrawn="1"/>
            </p:nvSpPr>
            <p:spPr>
              <a:xfrm>
                <a:off x="1" y="653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50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1" name="Freeform 10"/>
              <p:cNvSpPr/>
              <p:nvPr userDrawn="1"/>
            </p:nvSpPr>
            <p:spPr>
              <a:xfrm flipV="1">
                <a:off x="1" y="635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75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grpSp>
        <p:grpSp>
          <p:nvGrpSpPr>
            <p:cNvPr id="1034" name="Group 15"/>
            <p:cNvGrpSpPr>
              <a:grpSpLocks/>
            </p:cNvGrpSpPr>
            <p:nvPr/>
          </p:nvGrpSpPr>
          <p:grpSpPr bwMode="auto">
            <a:xfrm>
              <a:off x="8640700" y="6354583"/>
              <a:ext cx="503300" cy="360567"/>
              <a:chOff x="8640700" y="6354583"/>
              <a:chExt cx="503300" cy="360567"/>
            </a:xfrm>
          </p:grpSpPr>
          <p:sp>
            <p:nvSpPr>
              <p:cNvPr id="12" name="Chevron 11"/>
              <p:cNvSpPr/>
              <p:nvPr userDrawn="1"/>
            </p:nvSpPr>
            <p:spPr>
              <a:xfrm flipH="1">
                <a:off x="8640763" y="6355385"/>
                <a:ext cx="249237" cy="359765"/>
              </a:xfrm>
              <a:prstGeom prst="chevron">
                <a:avLst>
                  <a:gd name="adj" fmla="val 50000"/>
                </a:avLst>
              </a:prstGeom>
              <a:gradFill flip="none" rotWithShape="1">
                <a:gsLst>
                  <a:gs pos="0">
                    <a:schemeClr val="accent1">
                      <a:alpha val="60000"/>
                    </a:schemeClr>
                  </a:gs>
                  <a:gs pos="100000">
                    <a:schemeClr val="accent1"/>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13" name="Chevron 12"/>
              <p:cNvSpPr/>
              <p:nvPr userDrawn="1"/>
            </p:nvSpPr>
            <p:spPr>
              <a:xfrm flipH="1">
                <a:off x="8767763" y="6355385"/>
                <a:ext cx="249237" cy="359765"/>
              </a:xfrm>
              <a:prstGeom prst="chevron">
                <a:avLst>
                  <a:gd name="adj" fmla="val 50000"/>
                </a:avLst>
              </a:prstGeom>
              <a:gradFill flip="none" rotWithShape="1">
                <a:gsLst>
                  <a:gs pos="0">
                    <a:schemeClr val="accent1"/>
                  </a:gs>
                  <a:gs pos="100000">
                    <a:schemeClr val="accent1">
                      <a:shade val="7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sp>
            <p:nvSpPr>
              <p:cNvPr id="14" name="Chevron 13"/>
              <p:cNvSpPr/>
              <p:nvPr userDrawn="1"/>
            </p:nvSpPr>
            <p:spPr>
              <a:xfrm flipH="1">
                <a:off x="8894763" y="6355385"/>
                <a:ext cx="249237" cy="359765"/>
              </a:xfrm>
              <a:prstGeom prst="chevron">
                <a:avLst>
                  <a:gd name="adj" fmla="val 50000"/>
                </a:avLst>
              </a:prstGeom>
              <a:gradFill flip="none" rotWithShape="1">
                <a:gsLst>
                  <a:gs pos="0">
                    <a:schemeClr val="accent1">
                      <a:shade val="75000"/>
                    </a:schemeClr>
                  </a:gs>
                  <a:gs pos="100000">
                    <a:schemeClr val="accent1">
                      <a:shade val="50000"/>
                      <a:shade val="2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schemeClr val="tx1"/>
                  </a:solidFill>
                </a:endParaRPr>
              </a:p>
            </p:txBody>
          </p:sp>
        </p:grpSp>
      </p:grpSp>
      <p:sp>
        <p:nvSpPr>
          <p:cNvPr id="2" name="Title Placeholder 1"/>
          <p:cNvSpPr>
            <a:spLocks noGrp="1"/>
          </p:cNvSpPr>
          <p:nvPr>
            <p:ph type="title"/>
          </p:nvPr>
        </p:nvSpPr>
        <p:spPr>
          <a:xfrm>
            <a:off x="457200" y="274638"/>
            <a:ext cx="8229600" cy="1143000"/>
          </a:xfrm>
          <a:prstGeom prst="rect">
            <a:avLst/>
          </a:prstGeom>
        </p:spPr>
        <p:txBody>
          <a:bodyPr vert="horz" rtlCol="0" anchor="ctr">
            <a:normAutofit/>
            <a:scene3d>
              <a:camera prst="orthographicFront"/>
              <a:lightRig rig="threePt" dir="tl">
                <a:rot lat="0" lon="0" rev="7200000"/>
              </a:lightRig>
            </a:scene3d>
            <a:sp3d contourW="6350">
              <a:contourClr>
                <a:schemeClr val="accent1"/>
              </a:contourClr>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0" y="6570663"/>
            <a:ext cx="1643063" cy="2873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mbria" charset="0"/>
              </a:defRPr>
            </a:lvl1pPr>
          </a:lstStyle>
          <a:p>
            <a:fld id="{17DB8E9A-B814-7844-AD26-12FA2117FB15}" type="datetime1">
              <a:rPr lang="en-US" altLang="en-US"/>
              <a:pPr/>
              <a:t>1/16/18</a:t>
            </a:fld>
            <a:endParaRPr lang="en-US" altLang="en-US"/>
          </a:p>
        </p:txBody>
      </p:sp>
      <p:sp>
        <p:nvSpPr>
          <p:cNvPr id="5" name="Footer Placeholder 4"/>
          <p:cNvSpPr>
            <a:spLocks noGrp="1"/>
          </p:cNvSpPr>
          <p:nvPr>
            <p:ph type="ftr" sz="quarter" idx="3"/>
          </p:nvPr>
        </p:nvSpPr>
        <p:spPr>
          <a:xfrm>
            <a:off x="1643063" y="6570663"/>
            <a:ext cx="4214812" cy="287337"/>
          </a:xfrm>
          <a:prstGeom prst="rect">
            <a:avLst/>
          </a:prstGeom>
        </p:spPr>
        <p:txBody>
          <a:bodyPr vert="horz" rtlCol="0" anchor="ctr"/>
          <a:lstStyle>
            <a:lvl1pPr algn="l" eaLnBrk="1" fontAlgn="auto" latinLnBrk="0" hangingPunct="1">
              <a:spcBef>
                <a:spcPts val="0"/>
              </a:spcBef>
              <a:spcAft>
                <a:spcPts val="0"/>
              </a:spcAft>
              <a:defRPr kumimoji="0" sz="1200">
                <a:solidFill>
                  <a:schemeClr val="tx1">
                    <a:tint val="8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572500" y="6570663"/>
            <a:ext cx="571500" cy="287337"/>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3F3F3F"/>
                </a:solidFill>
                <a:latin typeface="Cambria" charset="0"/>
              </a:defRPr>
            </a:lvl1pPr>
          </a:lstStyle>
          <a:p>
            <a:fld id="{9DAA6C8B-AE59-9940-9516-96E5B0EF0674}"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981" r:id="rId1"/>
    <p:sldLayoutId id="2147483987" r:id="rId2"/>
    <p:sldLayoutId id="2147483982" r:id="rId3"/>
    <p:sldLayoutId id="2147483988" r:id="rId4"/>
    <p:sldLayoutId id="2147483989" r:id="rId5"/>
    <p:sldLayoutId id="2147483990" r:id="rId6"/>
    <p:sldLayoutId id="2147483983" r:id="rId7"/>
    <p:sldLayoutId id="2147483984" r:id="rId8"/>
    <p:sldLayoutId id="2147483985" r:id="rId9"/>
    <p:sldLayoutId id="2147483991" r:id="rId10"/>
    <p:sldLayoutId id="2147483986" r:id="rId11"/>
  </p:sldLayoutIdLst>
  <p:transition spd="slow">
    <p:random/>
  </p:transition>
  <p:txStyles>
    <p:titleStyle>
      <a:lvl1pPr algn="ctr" rtl="0" eaLnBrk="0" fontAlgn="base" hangingPunct="0">
        <a:spcBef>
          <a:spcPct val="0"/>
        </a:spcBef>
        <a:spcAft>
          <a:spcPct val="0"/>
        </a:spcAft>
        <a:defRPr lang="zh-CN" altLang="en-US" sz="4400" b="1" kern="1200" dirty="0">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5400000" scaled="1"/>
            <a:tileRect/>
          </a:gradFill>
          <a:effectLst>
            <a:outerShdw blurRad="44450" dist="41910" dir="3600000" algn="tl">
              <a:srgbClr val="000000">
                <a:alpha val="50000"/>
              </a:srgbClr>
            </a:outerShdw>
          </a:effectLst>
          <a:latin typeface="+mj-lt"/>
          <a:ea typeface="ＭＳ Ｐゴシック" panose="020B0600070205080204" pitchFamily="34" charset="-128"/>
          <a:cs typeface="ＭＳ Ｐゴシック" charset="-128"/>
        </a:defRPr>
      </a:lvl1pPr>
      <a:lvl2pPr algn="ctr" rtl="0" eaLnBrk="0" fontAlgn="base" hangingPunct="0">
        <a:spcBef>
          <a:spcPct val="0"/>
        </a:spcBef>
        <a:spcAft>
          <a:spcPct val="0"/>
        </a:spcAft>
        <a:defRPr sz="4400" b="1">
          <a:solidFill>
            <a:schemeClr val="tx1"/>
          </a:solidFill>
          <a:latin typeface="Book Antiqua" pitchFamily="18" charset="0"/>
          <a:ea typeface="ＭＳ Ｐゴシック" panose="020B0600070205080204" pitchFamily="34" charset="-128"/>
          <a:cs typeface="ＭＳ Ｐゴシック" charset="-128"/>
        </a:defRPr>
      </a:lvl2pPr>
      <a:lvl3pPr algn="ctr" rtl="0" eaLnBrk="0" fontAlgn="base" hangingPunct="0">
        <a:spcBef>
          <a:spcPct val="0"/>
        </a:spcBef>
        <a:spcAft>
          <a:spcPct val="0"/>
        </a:spcAft>
        <a:defRPr sz="4400" b="1">
          <a:solidFill>
            <a:schemeClr val="tx1"/>
          </a:solidFill>
          <a:latin typeface="Book Antiqua" pitchFamily="18" charset="0"/>
          <a:ea typeface="ＭＳ Ｐゴシック" panose="020B0600070205080204" pitchFamily="34" charset="-128"/>
          <a:cs typeface="ＭＳ Ｐゴシック" charset="-128"/>
        </a:defRPr>
      </a:lvl3pPr>
      <a:lvl4pPr algn="ctr" rtl="0" eaLnBrk="0" fontAlgn="base" hangingPunct="0">
        <a:spcBef>
          <a:spcPct val="0"/>
        </a:spcBef>
        <a:spcAft>
          <a:spcPct val="0"/>
        </a:spcAft>
        <a:defRPr sz="4400" b="1">
          <a:solidFill>
            <a:schemeClr val="tx1"/>
          </a:solidFill>
          <a:latin typeface="Book Antiqua" pitchFamily="18" charset="0"/>
          <a:ea typeface="ＭＳ Ｐゴシック" panose="020B0600070205080204" pitchFamily="34" charset="-128"/>
          <a:cs typeface="ＭＳ Ｐゴシック" charset="-128"/>
        </a:defRPr>
      </a:lvl4pPr>
      <a:lvl5pPr algn="ctr" rtl="0" eaLnBrk="0" fontAlgn="base" hangingPunct="0">
        <a:spcBef>
          <a:spcPct val="0"/>
        </a:spcBef>
        <a:spcAft>
          <a:spcPct val="0"/>
        </a:spcAft>
        <a:defRPr sz="4400" b="1">
          <a:solidFill>
            <a:schemeClr val="tx1"/>
          </a:solidFill>
          <a:latin typeface="Book Antiqua" pitchFamily="18" charset="0"/>
          <a:ea typeface="ＭＳ Ｐゴシック" panose="020B0600070205080204" pitchFamily="34" charset="-128"/>
          <a:cs typeface="ＭＳ Ｐゴシック" charset="-128"/>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tx2"/>
        </a:buClr>
        <a:buSzPct val="50000"/>
        <a:buFont typeface="Wingdings 2" charset="2"/>
        <a:buChar char=""/>
        <a:defRPr sz="3200" kern="1200">
          <a:solidFill>
            <a:schemeClr val="tx1"/>
          </a:solidFill>
          <a:latin typeface="+mn-lt"/>
          <a:ea typeface="ＭＳ Ｐゴシック" panose="020B0600070205080204" pitchFamily="34" charset="-128"/>
          <a:cs typeface="ＭＳ Ｐゴシック" charset="-128"/>
        </a:defRPr>
      </a:lvl1pPr>
      <a:lvl2pPr marL="742950" indent="-285750" algn="l" rtl="0" eaLnBrk="0" fontAlgn="base" hangingPunct="0">
        <a:spcBef>
          <a:spcPct val="20000"/>
        </a:spcBef>
        <a:spcAft>
          <a:spcPct val="0"/>
        </a:spcAft>
        <a:buClr>
          <a:schemeClr val="tx2"/>
        </a:buClr>
        <a:buSzPct val="60000"/>
        <a:buFont typeface="Wingdings 2" charset="2"/>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Clr>
          <a:schemeClr val="tx2"/>
        </a:buClr>
        <a:buSzPct val="60000"/>
        <a:buFont typeface="Wingdings 2" charset="2"/>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Clr>
          <a:schemeClr val="tx2"/>
        </a:buClr>
        <a:buSzPct val="60000"/>
        <a:buFont typeface="Wingdings 2" charset="2"/>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Clr>
          <a:schemeClr val="tx2"/>
        </a:buClr>
        <a:buSzPct val="60000"/>
        <a:buFont typeface="Wingdings 2" charset="2"/>
        <a:buChar char=""/>
        <a:defRPr sz="2000" kern="1200">
          <a:solidFill>
            <a:schemeClr val="tx1"/>
          </a:solidFill>
          <a:latin typeface="+mn-lt"/>
          <a:ea typeface="ＭＳ Ｐゴシック" charset="-128"/>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hyperlink" Target="http://www.youtube.com/watch?v=OtZtR9BKDYk" TargetMode="External"/><Relationship Id="rId8" Type="http://schemas.openxmlformats.org/officeDocument/2006/relationships/image" Target="../media/image11.png"/><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Budai" TargetMode="External"/><Relationship Id="rId3"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38600"/>
            <a:ext cx="7772400" cy="1470025"/>
          </a:xfrm>
        </p:spPr>
        <p:txBody>
          <a:bodyPr/>
          <a:lstStyle/>
          <a:p>
            <a:pPr eaLnBrk="1" fontAlgn="auto" hangingPunct="1">
              <a:spcAft>
                <a:spcPts val="0"/>
              </a:spcAft>
              <a:defRPr/>
            </a:pPr>
            <a:r>
              <a:rPr lang="en-US" sz="5400" dirty="0" smtClean="0">
                <a:ea typeface="+mj-ea"/>
                <a:cs typeface="+mj-cs"/>
              </a:rPr>
              <a:t>Buddhism</a:t>
            </a:r>
            <a:endParaRPr lang="en-US" sz="5400" dirty="0">
              <a:ea typeface="+mj-ea"/>
              <a:cs typeface="+mj-cs"/>
            </a:endParaRPr>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ea typeface="+mj-ea"/>
                <a:cs typeface="+mj-cs"/>
              </a:rPr>
              <a:t>The Five Aggregates</a:t>
            </a:r>
            <a:endParaRPr lang="en-US">
              <a:ea typeface="+mj-ea"/>
              <a:cs typeface="+mj-cs"/>
            </a:endParaRPr>
          </a:p>
        </p:txBody>
      </p:sp>
      <p:sp>
        <p:nvSpPr>
          <p:cNvPr id="22531" name="Content Placeholder 2"/>
          <p:cNvSpPr>
            <a:spLocks noGrp="1"/>
          </p:cNvSpPr>
          <p:nvPr>
            <p:ph idx="1"/>
          </p:nvPr>
        </p:nvSpPr>
        <p:spPr/>
        <p:txBody>
          <a:bodyPr/>
          <a:lstStyle/>
          <a:p>
            <a:pPr eaLnBrk="1" hangingPunct="1">
              <a:lnSpc>
                <a:spcPct val="90000"/>
              </a:lnSpc>
              <a:buFont typeface="Wingdings 2" charset="2"/>
              <a:buNone/>
            </a:pPr>
            <a:r>
              <a:rPr lang="en-US" altLang="en-US">
                <a:ea typeface="ＭＳ Ｐゴシック" charset="-128"/>
              </a:rPr>
              <a:t>The five components (called the Five Aggregates) of people are:</a:t>
            </a:r>
          </a:p>
          <a:p>
            <a:pPr eaLnBrk="1" hangingPunct="1">
              <a:lnSpc>
                <a:spcPct val="90000"/>
              </a:lnSpc>
              <a:buFont typeface="Wingdings 2" charset="2"/>
              <a:buNone/>
            </a:pPr>
            <a:endParaRPr lang="en-US" altLang="en-US">
              <a:ea typeface="ＭＳ Ｐゴシック" charset="-128"/>
            </a:endParaRPr>
          </a:p>
          <a:p>
            <a:pPr eaLnBrk="1" hangingPunct="1">
              <a:lnSpc>
                <a:spcPct val="90000"/>
              </a:lnSpc>
              <a:buFont typeface="Book Antiqua" charset="0"/>
              <a:buAutoNum type="arabicPeriod"/>
            </a:pPr>
            <a:r>
              <a:rPr lang="en-US" altLang="en-US">
                <a:solidFill>
                  <a:srgbClr val="FFFF00"/>
                </a:solidFill>
                <a:ea typeface="ＭＳ Ｐゴシック" charset="-128"/>
              </a:rPr>
              <a:t>“Form” or “Matter” (the body)</a:t>
            </a:r>
          </a:p>
          <a:p>
            <a:pPr eaLnBrk="1" hangingPunct="1">
              <a:lnSpc>
                <a:spcPct val="90000"/>
              </a:lnSpc>
              <a:buFont typeface="Book Antiqua" charset="0"/>
              <a:buAutoNum type="arabicPeriod"/>
            </a:pPr>
            <a:r>
              <a:rPr lang="en-US" altLang="en-US">
                <a:solidFill>
                  <a:srgbClr val="FFFF00"/>
                </a:solidFill>
                <a:ea typeface="ＭＳ Ｐゴシック" charset="-128"/>
              </a:rPr>
              <a:t>“Feelings” or “Sensations”</a:t>
            </a:r>
          </a:p>
          <a:p>
            <a:pPr eaLnBrk="1" hangingPunct="1">
              <a:lnSpc>
                <a:spcPct val="90000"/>
              </a:lnSpc>
              <a:buFont typeface="Book Antiqua" charset="0"/>
              <a:buAutoNum type="arabicPeriod"/>
            </a:pPr>
            <a:r>
              <a:rPr lang="en-US" altLang="en-US">
                <a:solidFill>
                  <a:srgbClr val="FFFF00"/>
                </a:solidFill>
                <a:ea typeface="ＭＳ Ｐゴシック" charset="-128"/>
              </a:rPr>
              <a:t>“Perception,” “Cognition,” etc.</a:t>
            </a:r>
          </a:p>
          <a:p>
            <a:pPr eaLnBrk="1" hangingPunct="1">
              <a:lnSpc>
                <a:spcPct val="90000"/>
              </a:lnSpc>
              <a:buFont typeface="Book Antiqua" charset="0"/>
              <a:buAutoNum type="arabicPeriod"/>
            </a:pPr>
            <a:r>
              <a:rPr lang="en-US" altLang="en-US">
                <a:solidFill>
                  <a:srgbClr val="FFFF00"/>
                </a:solidFill>
                <a:ea typeface="ＭＳ Ｐゴシック" charset="-128"/>
              </a:rPr>
              <a:t>“Thought,” “Volition,” etc.</a:t>
            </a:r>
          </a:p>
          <a:p>
            <a:pPr eaLnBrk="1" hangingPunct="1">
              <a:lnSpc>
                <a:spcPct val="90000"/>
              </a:lnSpc>
              <a:buFont typeface="Book Antiqua" charset="0"/>
              <a:buAutoNum type="arabicPeriod"/>
            </a:pPr>
            <a:r>
              <a:rPr lang="en-US" altLang="en-US">
                <a:solidFill>
                  <a:srgbClr val="FFFF00"/>
                </a:solidFill>
                <a:ea typeface="ＭＳ Ｐゴシック" charset="-128"/>
              </a:rPr>
              <a:t>“Consciousness</a:t>
            </a:r>
            <a:r>
              <a:rPr lang="en-US" altLang="en-US">
                <a:solidFill>
                  <a:srgbClr val="3366FF"/>
                </a:solidFill>
                <a:ea typeface="ＭＳ Ｐゴシック" charset="-128"/>
              </a:rPr>
              <a:t>”</a:t>
            </a:r>
          </a:p>
        </p:txBody>
      </p:sp>
      <p:sp>
        <p:nvSpPr>
          <p:cNvPr id="4" name="Right Arrow Callout 3"/>
          <p:cNvSpPr/>
          <p:nvPr/>
        </p:nvSpPr>
        <p:spPr>
          <a:xfrm>
            <a:off x="6477000" y="3886200"/>
            <a:ext cx="2667000" cy="236220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solidFill>
                  <a:srgbClr val="FFFFFF"/>
                </a:solidFill>
                <a:ea typeface="ＭＳ Ｐゴシック" charset="-128"/>
                <a:cs typeface="ＭＳ Ｐゴシック" charset="-128"/>
              </a:rPr>
              <a:t>Anatta: Existentialism and</a:t>
            </a:r>
          </a:p>
          <a:p>
            <a:pPr algn="ctr" eaLnBrk="1" hangingPunct="1">
              <a:defRPr/>
            </a:pPr>
            <a:r>
              <a:rPr lang="en-US">
                <a:solidFill>
                  <a:srgbClr val="FFFFFF"/>
                </a:solidFill>
                <a:ea typeface="ＭＳ Ｐゴシック" charset="-128"/>
                <a:cs typeface="ＭＳ Ｐゴシック" charset="-128"/>
              </a:rPr>
              <a:t>Bundle Theory of the Self vs. Transcendental Unity of Apperception</a:t>
            </a:r>
          </a:p>
        </p:txBody>
      </p:sp>
    </p:spTree>
  </p:cSld>
  <p:clrMapOvr>
    <a:masterClrMapping/>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ea typeface="+mj-ea"/>
                <a:cs typeface="+mj-cs"/>
              </a:rPr>
              <a:t>Achieving Enlightenment</a:t>
            </a:r>
            <a:endParaRPr lang="en-US">
              <a:ea typeface="+mj-ea"/>
              <a:cs typeface="+mj-cs"/>
            </a:endParaRPr>
          </a:p>
        </p:txBody>
      </p:sp>
      <p:sp>
        <p:nvSpPr>
          <p:cNvPr id="23555" name="Content Placeholder 2"/>
          <p:cNvSpPr>
            <a:spLocks noGrp="1"/>
          </p:cNvSpPr>
          <p:nvPr>
            <p:ph idx="1"/>
          </p:nvPr>
        </p:nvSpPr>
        <p:spPr/>
        <p:txBody>
          <a:bodyPr/>
          <a:lstStyle/>
          <a:p>
            <a:pPr eaLnBrk="1" hangingPunct="1">
              <a:lnSpc>
                <a:spcPct val="80000"/>
              </a:lnSpc>
              <a:buFont typeface="Wingdings 2" charset="2"/>
              <a:buNone/>
            </a:pPr>
            <a:r>
              <a:rPr lang="en-US" altLang="en-US" sz="2700">
                <a:ea typeface="ＭＳ Ｐゴシック" charset="-128"/>
              </a:rPr>
              <a:t>Philosophical reflection on those 3 characteristics of existence </a:t>
            </a:r>
          </a:p>
          <a:p>
            <a:pPr eaLnBrk="1" hangingPunct="1">
              <a:lnSpc>
                <a:spcPct val="80000"/>
              </a:lnSpc>
              <a:buFont typeface="Wingdings 2" charset="2"/>
              <a:buNone/>
            </a:pPr>
            <a:endParaRPr lang="en-US" altLang="en-US" sz="2700">
              <a:ea typeface="ＭＳ Ｐゴシック" charset="-128"/>
            </a:endParaRPr>
          </a:p>
          <a:p>
            <a:pPr eaLnBrk="1" hangingPunct="1">
              <a:lnSpc>
                <a:spcPct val="80000"/>
              </a:lnSpc>
              <a:buFont typeface="Wingdings" charset="2"/>
              <a:buChar char="§"/>
            </a:pPr>
            <a:r>
              <a:rPr lang="en-US" altLang="en-US" sz="2700">
                <a:solidFill>
                  <a:srgbClr val="FFFF00"/>
                </a:solidFill>
                <a:ea typeface="ＭＳ Ｐゴシック" charset="-128"/>
              </a:rPr>
              <a:t>results in wisdom</a:t>
            </a:r>
          </a:p>
          <a:p>
            <a:pPr eaLnBrk="1" hangingPunct="1">
              <a:lnSpc>
                <a:spcPct val="80000"/>
              </a:lnSpc>
              <a:buFont typeface="Wingdings" charset="2"/>
              <a:buChar char="§"/>
            </a:pPr>
            <a:r>
              <a:rPr lang="en-US" altLang="en-US" sz="2700">
                <a:solidFill>
                  <a:srgbClr val="FFFF00"/>
                </a:solidFill>
                <a:ea typeface="ＭＳ Ｐゴシック" charset="-128"/>
              </a:rPr>
              <a:t>result in release from Samsara</a:t>
            </a:r>
          </a:p>
          <a:p>
            <a:pPr lvl="2" eaLnBrk="1" hangingPunct="1">
              <a:lnSpc>
                <a:spcPct val="80000"/>
              </a:lnSpc>
              <a:buFont typeface="Wingdings" charset="2"/>
              <a:buChar char="§"/>
            </a:pPr>
            <a:r>
              <a:rPr lang="en-US" altLang="en-US" sz="2000">
                <a:solidFill>
                  <a:srgbClr val="FFFF00"/>
                </a:solidFill>
              </a:rPr>
              <a:t>the cycle of birth, life, death, and rebirth</a:t>
            </a:r>
          </a:p>
          <a:p>
            <a:pPr lvl="2" eaLnBrk="1" hangingPunct="1">
              <a:lnSpc>
                <a:spcPct val="80000"/>
              </a:lnSpc>
              <a:buFont typeface="Wingdings" charset="2"/>
              <a:buChar char="§"/>
            </a:pPr>
            <a:r>
              <a:rPr lang="en-US" altLang="en-US" sz="2000">
                <a:solidFill>
                  <a:srgbClr val="FFFF00"/>
                </a:solidFill>
              </a:rPr>
              <a:t>depending on how deeply we understand and appreciate those insights</a:t>
            </a:r>
          </a:p>
          <a:p>
            <a:pPr eaLnBrk="1" hangingPunct="1">
              <a:lnSpc>
                <a:spcPct val="80000"/>
              </a:lnSpc>
              <a:buFont typeface="Wingdings 2" charset="2"/>
              <a:buNone/>
            </a:pPr>
            <a:endParaRPr lang="en-US" altLang="en-US" sz="2700">
              <a:ea typeface="ＭＳ Ｐゴシック" charset="-128"/>
            </a:endParaRPr>
          </a:p>
          <a:p>
            <a:pPr eaLnBrk="1" hangingPunct="1">
              <a:lnSpc>
                <a:spcPct val="80000"/>
              </a:lnSpc>
              <a:buFont typeface="Wingdings 2" charset="2"/>
              <a:buNone/>
            </a:pPr>
            <a:r>
              <a:rPr lang="en-US" altLang="en-US" sz="2700">
                <a:ea typeface="ＭＳ Ｐゴシック" charset="-128"/>
              </a:rPr>
              <a:t>Gautama’s way of explaining this is through …</a:t>
            </a:r>
          </a:p>
          <a:p>
            <a:pPr eaLnBrk="1" hangingPunct="1">
              <a:lnSpc>
                <a:spcPct val="80000"/>
              </a:lnSpc>
              <a:buFont typeface="Wingdings" charset="2"/>
              <a:buChar char="§"/>
            </a:pPr>
            <a:r>
              <a:rPr lang="en-US" altLang="en-US" sz="2700">
                <a:solidFill>
                  <a:srgbClr val="FFFF00"/>
                </a:solidFill>
                <a:ea typeface="ＭＳ Ｐゴシック" charset="-128"/>
              </a:rPr>
              <a:t>The 4 Noble Truths, and </a:t>
            </a:r>
          </a:p>
          <a:p>
            <a:pPr eaLnBrk="1" hangingPunct="1">
              <a:lnSpc>
                <a:spcPct val="80000"/>
              </a:lnSpc>
              <a:buFont typeface="Wingdings" charset="2"/>
              <a:buChar char="§"/>
            </a:pPr>
            <a:r>
              <a:rPr lang="en-US" altLang="en-US" sz="2700">
                <a:solidFill>
                  <a:srgbClr val="FFFF00"/>
                </a:solidFill>
                <a:ea typeface="ＭＳ Ｐゴシック" charset="-128"/>
              </a:rPr>
              <a:t>The Middle Way</a:t>
            </a:r>
          </a:p>
        </p:txBody>
      </p:sp>
    </p:spTree>
  </p:cSld>
  <p:clrMapOvr>
    <a:masterClrMapping/>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ea typeface="+mj-ea"/>
                <a:cs typeface="+mj-cs"/>
              </a:rPr>
              <a:t>The Four Noble Truths</a:t>
            </a:r>
            <a:endParaRPr lang="en-US">
              <a:ea typeface="+mj-ea"/>
              <a:cs typeface="+mj-cs"/>
            </a:endParaRPr>
          </a:p>
        </p:txBody>
      </p:sp>
      <p:sp>
        <p:nvSpPr>
          <p:cNvPr id="24579" name="Content Placeholder 2"/>
          <p:cNvSpPr>
            <a:spLocks noGrp="1"/>
          </p:cNvSpPr>
          <p:nvPr>
            <p:ph idx="1"/>
          </p:nvPr>
        </p:nvSpPr>
        <p:spPr/>
        <p:txBody>
          <a:bodyPr/>
          <a:lstStyle/>
          <a:p>
            <a:pPr eaLnBrk="1" hangingPunct="1">
              <a:buFont typeface="Wingdings 2" charset="2"/>
              <a:buNone/>
            </a:pPr>
            <a:r>
              <a:rPr lang="en-US" altLang="en-US">
                <a:ea typeface="ＭＳ Ｐゴシック" charset="-128"/>
              </a:rPr>
              <a:t>1</a:t>
            </a:r>
            <a:r>
              <a:rPr lang="en-US" altLang="en-US" baseline="30000">
                <a:ea typeface="ＭＳ Ｐゴシック" charset="-128"/>
              </a:rPr>
              <a:t>st</a:t>
            </a:r>
            <a:r>
              <a:rPr lang="en-US" altLang="en-US">
                <a:ea typeface="ＭＳ Ｐゴシック" charset="-128"/>
              </a:rPr>
              <a:t> Noble Truth: Suffering is universal</a:t>
            </a:r>
          </a:p>
          <a:p>
            <a:pPr eaLnBrk="1" hangingPunct="1">
              <a:buFont typeface="Wingdings 2" charset="2"/>
              <a:buNone/>
            </a:pPr>
            <a:r>
              <a:rPr lang="en-US" altLang="en-US">
                <a:ea typeface="ＭＳ Ｐゴシック" charset="-128"/>
              </a:rPr>
              <a:t>2</a:t>
            </a:r>
            <a:r>
              <a:rPr lang="en-US" altLang="en-US" baseline="30000">
                <a:ea typeface="ＭＳ Ｐゴシック" charset="-128"/>
              </a:rPr>
              <a:t>nd</a:t>
            </a:r>
            <a:r>
              <a:rPr lang="en-US" altLang="en-US">
                <a:ea typeface="ＭＳ Ｐゴシック" charset="-128"/>
              </a:rPr>
              <a:t> Noble Truth: Desire causes suffering</a:t>
            </a:r>
          </a:p>
          <a:p>
            <a:pPr eaLnBrk="1" hangingPunct="1">
              <a:buFont typeface="Wingdings 2" charset="2"/>
              <a:buNone/>
            </a:pPr>
            <a:r>
              <a:rPr lang="en-US" altLang="en-US">
                <a:ea typeface="ＭＳ Ｐゴシック" charset="-128"/>
              </a:rPr>
              <a:t>3</a:t>
            </a:r>
            <a:r>
              <a:rPr lang="en-US" altLang="en-US" baseline="30000">
                <a:ea typeface="ＭＳ Ｐゴシック" charset="-128"/>
              </a:rPr>
              <a:t>rd</a:t>
            </a:r>
            <a:r>
              <a:rPr lang="en-US" altLang="en-US">
                <a:ea typeface="ＭＳ Ｐゴシック" charset="-128"/>
              </a:rPr>
              <a:t> Noble Truth: Eliminate desire, eliminate suffering</a:t>
            </a:r>
          </a:p>
          <a:p>
            <a:pPr eaLnBrk="1" hangingPunct="1">
              <a:buFont typeface="Wingdings 2" charset="2"/>
              <a:buNone/>
            </a:pPr>
            <a:r>
              <a:rPr lang="en-US" altLang="en-US">
                <a:ea typeface="ＭＳ Ｐゴシック" charset="-128"/>
              </a:rPr>
              <a:t>4</a:t>
            </a:r>
            <a:r>
              <a:rPr lang="en-US" altLang="en-US" baseline="30000">
                <a:ea typeface="ＭＳ Ｐゴシック" charset="-128"/>
              </a:rPr>
              <a:t>th</a:t>
            </a:r>
            <a:r>
              <a:rPr lang="en-US" altLang="en-US">
                <a:ea typeface="ＭＳ Ｐゴシック" charset="-128"/>
              </a:rPr>
              <a:t> Noble Truth: Follow Noble Eightfold Path, Eliminate desire</a:t>
            </a:r>
          </a:p>
        </p:txBody>
      </p:sp>
    </p:spTree>
  </p:cSld>
  <p:clrMapOvr>
    <a:masterClrMapping/>
  </p:clrMapOvr>
  <p:transition spd="slow">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ea typeface="+mj-ea"/>
                <a:cs typeface="+mj-cs"/>
              </a:rPr>
              <a:t>Buddhist Ethics</a:t>
            </a:r>
            <a:endParaRPr lang="en-US">
              <a:ea typeface="+mj-ea"/>
              <a:cs typeface="+mj-cs"/>
            </a:endParaRPr>
          </a:p>
        </p:txBody>
      </p:sp>
      <p:sp>
        <p:nvSpPr>
          <p:cNvPr id="25603" name="Content Placeholder 2"/>
          <p:cNvSpPr>
            <a:spLocks noGrp="1"/>
          </p:cNvSpPr>
          <p:nvPr>
            <p:ph idx="1"/>
          </p:nvPr>
        </p:nvSpPr>
        <p:spPr/>
        <p:txBody>
          <a:bodyPr/>
          <a:lstStyle/>
          <a:p>
            <a:pPr eaLnBrk="1" hangingPunct="1">
              <a:buFont typeface="Wingdings 2" charset="2"/>
              <a:buNone/>
            </a:pPr>
            <a:r>
              <a:rPr lang="en-US" altLang="en-US">
                <a:ea typeface="ＭＳ Ｐゴシック" charset="-128"/>
              </a:rPr>
              <a:t>Noble Eightfold Path:</a:t>
            </a:r>
          </a:p>
          <a:p>
            <a:pPr eaLnBrk="1" hangingPunct="1">
              <a:buFont typeface="Wingdings 2" charset="2"/>
              <a:buNone/>
            </a:pPr>
            <a:endParaRPr lang="en-US" altLang="en-US">
              <a:ea typeface="ＭＳ Ｐゴシック" charset="-128"/>
            </a:endParaRPr>
          </a:p>
        </p:txBody>
      </p:sp>
      <p:pic>
        <p:nvPicPr>
          <p:cNvPr id="256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0"/>
            <a:ext cx="6942138"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Rectangle 5"/>
          <p:cNvSpPr>
            <a:spLocks noChangeArrowheads="1"/>
          </p:cNvSpPr>
          <p:nvPr/>
        </p:nvSpPr>
        <p:spPr bwMode="auto">
          <a:xfrm>
            <a:off x="533400" y="5791200"/>
            <a:ext cx="601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800">
                <a:latin typeface="Cambria" charset="0"/>
              </a:rPr>
              <a:t>From: http://en.wikipedia.org/wiki/Noble_Eightfold_Path</a:t>
            </a:r>
          </a:p>
        </p:txBody>
      </p:sp>
    </p:spTree>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ea typeface="+mj-ea"/>
                <a:cs typeface="+mj-cs"/>
              </a:rPr>
              <a:t>Buddhist Ethics</a:t>
            </a:r>
            <a:endParaRPr lang="en-US">
              <a:ea typeface="+mj-ea"/>
              <a:cs typeface="+mj-cs"/>
            </a:endParaRPr>
          </a:p>
        </p:txBody>
      </p:sp>
      <p:sp>
        <p:nvSpPr>
          <p:cNvPr id="26627" name="Content Placeholder 2"/>
          <p:cNvSpPr>
            <a:spLocks noGrp="1"/>
          </p:cNvSpPr>
          <p:nvPr>
            <p:ph idx="1"/>
          </p:nvPr>
        </p:nvSpPr>
        <p:spPr/>
        <p:txBody>
          <a:bodyPr/>
          <a:lstStyle/>
          <a:p>
            <a:pPr eaLnBrk="1" hangingPunct="1">
              <a:buFont typeface="Wingdings 2" charset="2"/>
              <a:buNone/>
            </a:pPr>
            <a:r>
              <a:rPr lang="en-US" altLang="en-US">
                <a:ea typeface="ＭＳ Ｐゴシック" charset="-128"/>
              </a:rPr>
              <a:t>Noble Eightfold Path:</a:t>
            </a:r>
          </a:p>
          <a:p>
            <a:pPr eaLnBrk="1" hangingPunct="1">
              <a:buFont typeface="Wingdings 2" charset="2"/>
              <a:buNone/>
            </a:pPr>
            <a:endParaRPr lang="en-US" altLang="en-US">
              <a:ea typeface="ＭＳ Ｐゴシック" charset="-128"/>
            </a:endParaRPr>
          </a:p>
        </p:txBody>
      </p:sp>
      <p:pic>
        <p:nvPicPr>
          <p:cNvPr id="266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0"/>
            <a:ext cx="45720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Rectangle 5"/>
          <p:cNvSpPr>
            <a:spLocks noChangeArrowheads="1"/>
          </p:cNvSpPr>
          <p:nvPr/>
        </p:nvSpPr>
        <p:spPr bwMode="auto">
          <a:xfrm>
            <a:off x="533400" y="5791200"/>
            <a:ext cx="601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800">
                <a:latin typeface="Cambria" charset="0"/>
              </a:rPr>
              <a:t>From: http://en.wikipedia.org/wiki/Noble_Eightfold_Path</a:t>
            </a:r>
          </a:p>
        </p:txBody>
      </p:sp>
      <p:sp>
        <p:nvSpPr>
          <p:cNvPr id="7" name="TextBox 6"/>
          <p:cNvSpPr txBox="1"/>
          <p:nvPr/>
        </p:nvSpPr>
        <p:spPr>
          <a:xfrm>
            <a:off x="5181600" y="2438400"/>
            <a:ext cx="3048000" cy="923925"/>
          </a:xfrm>
          <a:prstGeom prst="rect">
            <a:avLst/>
          </a:prstGeom>
          <a:solidFill>
            <a:schemeClr val="tx2">
              <a:lumMod val="10000"/>
              <a:lumOff val="90000"/>
            </a:schemeClr>
          </a:solidFill>
        </p:spPr>
        <p:txBody>
          <a:bodyPr>
            <a:spAutoFit/>
          </a:bodyPr>
          <a:lstStyle/>
          <a:p>
            <a:pPr eaLnBrk="1" fontAlgn="auto" hangingPunct="1">
              <a:spcBef>
                <a:spcPts val="0"/>
              </a:spcBef>
              <a:spcAft>
                <a:spcPts val="0"/>
              </a:spcAft>
              <a:defRPr/>
            </a:pPr>
            <a:r>
              <a:rPr lang="en-US" dirty="0">
                <a:solidFill>
                  <a:schemeClr val="bg1"/>
                </a:solidFill>
                <a:latin typeface="+mn-lt"/>
                <a:ea typeface="+mn-ea"/>
              </a:rPr>
              <a:t>Have the right understanding of life, the nature of the world, etc.</a:t>
            </a:r>
          </a:p>
        </p:txBody>
      </p:sp>
      <p:sp>
        <p:nvSpPr>
          <p:cNvPr id="8" name="TextBox 7"/>
          <p:cNvSpPr txBox="1"/>
          <p:nvPr/>
        </p:nvSpPr>
        <p:spPr>
          <a:xfrm>
            <a:off x="5181600" y="3643313"/>
            <a:ext cx="3048000" cy="646112"/>
          </a:xfrm>
          <a:prstGeom prst="rect">
            <a:avLst/>
          </a:prstGeom>
          <a:solidFill>
            <a:schemeClr val="tx2">
              <a:lumMod val="10000"/>
              <a:lumOff val="90000"/>
            </a:schemeClr>
          </a:solidFill>
        </p:spPr>
        <p:txBody>
          <a:bodyPr>
            <a:spAutoFit/>
          </a:bodyPr>
          <a:lstStyle/>
          <a:p>
            <a:pPr eaLnBrk="1" fontAlgn="auto" hangingPunct="1">
              <a:spcBef>
                <a:spcPts val="0"/>
              </a:spcBef>
              <a:spcAft>
                <a:spcPts val="0"/>
              </a:spcAft>
              <a:defRPr/>
            </a:pPr>
            <a:r>
              <a:rPr lang="en-US" dirty="0">
                <a:solidFill>
                  <a:srgbClr val="000000"/>
                </a:solidFill>
                <a:latin typeface="+mn-lt"/>
                <a:ea typeface="+mn-ea"/>
              </a:rPr>
              <a:t>Have the right aspirations, goals.</a:t>
            </a:r>
          </a:p>
        </p:txBody>
      </p:sp>
      <p:cxnSp>
        <p:nvCxnSpPr>
          <p:cNvPr id="11" name="Straight Connector 10"/>
          <p:cNvCxnSpPr/>
          <p:nvPr/>
        </p:nvCxnSpPr>
        <p:spPr>
          <a:xfrm flipV="1">
            <a:off x="3276600" y="2590800"/>
            <a:ext cx="1905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3276600"/>
            <a:ext cx="1752600" cy="533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ea typeface="+mj-ea"/>
                <a:cs typeface="+mj-cs"/>
              </a:rPr>
              <a:t>Buddhist Ethics</a:t>
            </a:r>
            <a:endParaRPr lang="en-US">
              <a:ea typeface="+mj-ea"/>
              <a:cs typeface="+mj-cs"/>
            </a:endParaRPr>
          </a:p>
        </p:txBody>
      </p:sp>
      <p:sp>
        <p:nvSpPr>
          <p:cNvPr id="27651" name="Content Placeholder 2"/>
          <p:cNvSpPr>
            <a:spLocks noGrp="1"/>
          </p:cNvSpPr>
          <p:nvPr>
            <p:ph idx="1"/>
          </p:nvPr>
        </p:nvSpPr>
        <p:spPr/>
        <p:txBody>
          <a:bodyPr/>
          <a:lstStyle/>
          <a:p>
            <a:pPr eaLnBrk="1" hangingPunct="1">
              <a:buFont typeface="Wingdings 2" charset="2"/>
              <a:buNone/>
            </a:pPr>
            <a:r>
              <a:rPr lang="en-US" altLang="en-US">
                <a:ea typeface="ＭＳ Ｐゴシック" charset="-128"/>
              </a:rPr>
              <a:t>Noble Eightfold Path:</a:t>
            </a:r>
          </a:p>
          <a:p>
            <a:pPr eaLnBrk="1" hangingPunct="1">
              <a:buFont typeface="Wingdings 2" charset="2"/>
              <a:buNone/>
            </a:pPr>
            <a:endParaRPr lang="en-US" altLang="en-US">
              <a:ea typeface="ＭＳ Ｐゴシック" charset="-128"/>
            </a:endParaRPr>
          </a:p>
        </p:txBody>
      </p:sp>
      <p:pic>
        <p:nvPicPr>
          <p:cNvPr id="276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0"/>
            <a:ext cx="45720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TextBox 6"/>
          <p:cNvSpPr txBox="1">
            <a:spLocks noChangeArrowheads="1"/>
          </p:cNvSpPr>
          <p:nvPr/>
        </p:nvSpPr>
        <p:spPr bwMode="auto">
          <a:xfrm>
            <a:off x="5181600" y="2438400"/>
            <a:ext cx="3048000" cy="9239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800">
                <a:solidFill>
                  <a:srgbClr val="000000"/>
                </a:solidFill>
                <a:latin typeface="Cambria" charset="0"/>
              </a:rPr>
              <a:t>Abstain from lying, divisive speech, abusive speech, idle chatter, etc.</a:t>
            </a:r>
          </a:p>
        </p:txBody>
      </p:sp>
      <p:sp>
        <p:nvSpPr>
          <p:cNvPr id="27654" name="TextBox 7"/>
          <p:cNvSpPr txBox="1">
            <a:spLocks noChangeArrowheads="1"/>
          </p:cNvSpPr>
          <p:nvPr/>
        </p:nvSpPr>
        <p:spPr bwMode="auto">
          <a:xfrm>
            <a:off x="5181600" y="3643313"/>
            <a:ext cx="3048000" cy="646112"/>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800">
                <a:solidFill>
                  <a:srgbClr val="000000"/>
                </a:solidFill>
                <a:latin typeface="Cambria" charset="0"/>
              </a:rPr>
              <a:t>Abstain from killing, stealing, illicit sex.</a:t>
            </a:r>
          </a:p>
        </p:txBody>
      </p:sp>
      <p:sp>
        <p:nvSpPr>
          <p:cNvPr id="27655" name="TextBox 8"/>
          <p:cNvSpPr txBox="1">
            <a:spLocks noChangeArrowheads="1"/>
          </p:cNvSpPr>
          <p:nvPr/>
        </p:nvSpPr>
        <p:spPr bwMode="auto">
          <a:xfrm>
            <a:off x="5181600" y="4572000"/>
            <a:ext cx="3048000" cy="9239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800">
                <a:solidFill>
                  <a:srgbClr val="000000"/>
                </a:solidFill>
                <a:latin typeface="Cambria" charset="0"/>
              </a:rPr>
              <a:t>Abstain from selling weapons, slaves, meat, intoxicants, poisons</a:t>
            </a:r>
          </a:p>
        </p:txBody>
      </p:sp>
      <p:cxnSp>
        <p:nvCxnSpPr>
          <p:cNvPr id="11" name="Straight Connector 10"/>
          <p:cNvCxnSpPr/>
          <p:nvPr/>
        </p:nvCxnSpPr>
        <p:spPr>
          <a:xfrm flipV="1">
            <a:off x="3429000" y="2590800"/>
            <a:ext cx="17526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352800" y="3810000"/>
            <a:ext cx="1828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505200" y="4343400"/>
            <a:ext cx="1676400" cy="3810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ea typeface="+mj-ea"/>
                <a:cs typeface="+mj-cs"/>
              </a:rPr>
              <a:t>Buddhist Ethics</a:t>
            </a:r>
            <a:endParaRPr lang="en-US">
              <a:ea typeface="+mj-ea"/>
              <a:cs typeface="+mj-cs"/>
            </a:endParaRPr>
          </a:p>
        </p:txBody>
      </p:sp>
      <p:sp>
        <p:nvSpPr>
          <p:cNvPr id="28675" name="Content Placeholder 2"/>
          <p:cNvSpPr>
            <a:spLocks noGrp="1"/>
          </p:cNvSpPr>
          <p:nvPr>
            <p:ph idx="1"/>
          </p:nvPr>
        </p:nvSpPr>
        <p:spPr/>
        <p:txBody>
          <a:bodyPr/>
          <a:lstStyle/>
          <a:p>
            <a:pPr eaLnBrk="1" hangingPunct="1">
              <a:buFont typeface="Wingdings 2" charset="2"/>
              <a:buNone/>
            </a:pPr>
            <a:r>
              <a:rPr lang="en-US" altLang="en-US">
                <a:ea typeface="ＭＳ Ｐゴシック" charset="-128"/>
              </a:rPr>
              <a:t>Noble Eightfold Path:</a:t>
            </a:r>
          </a:p>
          <a:p>
            <a:pPr eaLnBrk="1" hangingPunct="1">
              <a:buFont typeface="Wingdings 2" charset="2"/>
              <a:buNone/>
            </a:pPr>
            <a:endParaRPr lang="en-US" altLang="en-US">
              <a:ea typeface="ＭＳ Ｐゴシック" charset="-128"/>
            </a:endParaRPr>
          </a:p>
        </p:txBody>
      </p:sp>
      <p:pic>
        <p:nvPicPr>
          <p:cNvPr id="286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0"/>
            <a:ext cx="45720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Box 6"/>
          <p:cNvSpPr txBox="1">
            <a:spLocks noChangeArrowheads="1"/>
          </p:cNvSpPr>
          <p:nvPr/>
        </p:nvSpPr>
        <p:spPr bwMode="auto">
          <a:xfrm>
            <a:off x="5181600" y="2438400"/>
            <a:ext cx="3048000" cy="923925"/>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800">
                <a:solidFill>
                  <a:srgbClr val="000000"/>
                </a:solidFill>
                <a:latin typeface="Cambria" charset="0"/>
              </a:rPr>
              <a:t>Prevent, Destroy unwholesomeness; arouse, maintain wholesomeness</a:t>
            </a:r>
          </a:p>
        </p:txBody>
      </p:sp>
      <p:sp>
        <p:nvSpPr>
          <p:cNvPr id="28678" name="TextBox 7"/>
          <p:cNvSpPr txBox="1">
            <a:spLocks noChangeArrowheads="1"/>
          </p:cNvSpPr>
          <p:nvPr/>
        </p:nvSpPr>
        <p:spPr bwMode="auto">
          <a:xfrm>
            <a:off x="5181600" y="3643313"/>
            <a:ext cx="3048000" cy="646112"/>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800">
                <a:solidFill>
                  <a:srgbClr val="000000"/>
                </a:solidFill>
                <a:latin typeface="Cambria" charset="0"/>
              </a:rPr>
              <a:t>Be mindful, deliberate, not forgetful and inattentive</a:t>
            </a:r>
          </a:p>
        </p:txBody>
      </p:sp>
      <p:sp>
        <p:nvSpPr>
          <p:cNvPr id="28679" name="TextBox 8"/>
          <p:cNvSpPr txBox="1">
            <a:spLocks noChangeArrowheads="1"/>
          </p:cNvSpPr>
          <p:nvPr/>
        </p:nvSpPr>
        <p:spPr bwMode="auto">
          <a:xfrm>
            <a:off x="5181600" y="4572000"/>
            <a:ext cx="3048000" cy="923925"/>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800">
                <a:solidFill>
                  <a:srgbClr val="000000"/>
                </a:solidFill>
                <a:latin typeface="Cambria" charset="0"/>
              </a:rPr>
              <a:t>Concentrate until reaching meditative absorption; think really hard</a:t>
            </a:r>
          </a:p>
        </p:txBody>
      </p:sp>
      <p:cxnSp>
        <p:nvCxnSpPr>
          <p:cNvPr id="11" name="Straight Connector 10"/>
          <p:cNvCxnSpPr/>
          <p:nvPr/>
        </p:nvCxnSpPr>
        <p:spPr>
          <a:xfrm rot="5400000" flipH="1" flipV="1">
            <a:off x="3162300" y="2705100"/>
            <a:ext cx="2133600" cy="1905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657600" y="3810000"/>
            <a:ext cx="15240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733800" y="4724400"/>
            <a:ext cx="1447800" cy="685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ea typeface="+mj-ea"/>
                <a:cs typeface="+mj-cs"/>
              </a:rPr>
              <a:t>The Middle Way</a:t>
            </a:r>
            <a:endParaRPr lang="en-US">
              <a:ea typeface="+mj-ea"/>
              <a:cs typeface="+mj-cs"/>
            </a:endParaRPr>
          </a:p>
        </p:txBody>
      </p:sp>
      <p:sp>
        <p:nvSpPr>
          <p:cNvPr id="29699" name="Content Placeholder 2"/>
          <p:cNvSpPr>
            <a:spLocks noGrp="1"/>
          </p:cNvSpPr>
          <p:nvPr>
            <p:ph idx="1"/>
          </p:nvPr>
        </p:nvSpPr>
        <p:spPr>
          <a:xfrm>
            <a:off x="457200" y="1600200"/>
            <a:ext cx="4343400" cy="4525963"/>
          </a:xfrm>
        </p:spPr>
        <p:txBody>
          <a:bodyPr/>
          <a:lstStyle/>
          <a:p>
            <a:pPr eaLnBrk="1" hangingPunct="1">
              <a:lnSpc>
                <a:spcPct val="80000"/>
              </a:lnSpc>
              <a:buFont typeface="Wingdings 2" charset="2"/>
              <a:buNone/>
            </a:pPr>
            <a:r>
              <a:rPr lang="en-US" altLang="en-US" sz="2000">
                <a:ea typeface="ＭＳ Ｐゴシック" charset="-128"/>
              </a:rPr>
              <a:t>In following the Noble Eightfold Path toward enlightenment , the condition that releases you from suffering, follow the Middle Way.</a:t>
            </a:r>
          </a:p>
          <a:p>
            <a:pPr eaLnBrk="1" hangingPunct="1">
              <a:lnSpc>
                <a:spcPct val="80000"/>
              </a:lnSpc>
              <a:buFont typeface="Wingdings 2" charset="2"/>
              <a:buNone/>
            </a:pPr>
            <a:endParaRPr lang="en-US" altLang="en-US" sz="2000">
              <a:ea typeface="ＭＳ Ｐゴシック" charset="-128"/>
            </a:endParaRPr>
          </a:p>
          <a:p>
            <a:pPr eaLnBrk="1" hangingPunct="1">
              <a:lnSpc>
                <a:spcPct val="80000"/>
              </a:lnSpc>
              <a:buFont typeface="Wingdings 2" charset="2"/>
              <a:buNone/>
            </a:pPr>
            <a:r>
              <a:rPr lang="en-US" altLang="en-US" sz="2000">
                <a:ea typeface="ＭＳ Ｐゴシック" charset="-128"/>
              </a:rPr>
              <a:t>Gautama experienced the error of seeking enlightenment through asceticism (strict denial of pleasures).  </a:t>
            </a:r>
          </a:p>
          <a:p>
            <a:pPr eaLnBrk="1" hangingPunct="1">
              <a:lnSpc>
                <a:spcPct val="80000"/>
              </a:lnSpc>
              <a:buFont typeface="Wingdings 2" charset="2"/>
              <a:buNone/>
            </a:pPr>
            <a:endParaRPr lang="en-US" altLang="en-US" sz="2000">
              <a:ea typeface="ＭＳ Ｐゴシック" charset="-128"/>
            </a:endParaRPr>
          </a:p>
          <a:p>
            <a:pPr eaLnBrk="1" hangingPunct="1">
              <a:lnSpc>
                <a:spcPct val="80000"/>
              </a:lnSpc>
              <a:buFont typeface="Wingdings 2" charset="2"/>
              <a:buNone/>
            </a:pPr>
            <a:r>
              <a:rPr lang="en-US" altLang="en-US" sz="2000">
                <a:ea typeface="ＭＳ Ｐゴシック" charset="-128"/>
              </a:rPr>
              <a:t>The Middle Way seeks to acknowledge our existence in the world while maintaining our insubstantiality and the world’s illusory character. </a:t>
            </a:r>
          </a:p>
        </p:txBody>
      </p:sp>
      <p:pic>
        <p:nvPicPr>
          <p:cNvPr id="4" name="Picture 3" descr="buddha_3.jpg"/>
          <p:cNvPicPr>
            <a:picLocks noChangeAspect="1"/>
          </p:cNvPicPr>
          <p:nvPr/>
        </p:nvPicPr>
        <p:blipFill>
          <a:blip r:embed="rId2"/>
          <a:srcRect/>
          <a:stretch>
            <a:fillRect/>
          </a:stretch>
        </p:blipFill>
        <p:spPr bwMode="auto">
          <a:xfrm>
            <a:off x="4876800" y="1447800"/>
            <a:ext cx="3552825" cy="4800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9701" name="Rectangle 4"/>
          <p:cNvSpPr>
            <a:spLocks noChangeArrowheads="1"/>
          </p:cNvSpPr>
          <p:nvPr/>
        </p:nvSpPr>
        <p:spPr bwMode="auto">
          <a:xfrm>
            <a:off x="1143000" y="5943600"/>
            <a:ext cx="3581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200"/>
              <a:t>http://www.logoi.com/pastimages/buddha.html</a:t>
            </a:r>
          </a:p>
        </p:txBody>
      </p:sp>
    </p:spTree>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cs typeface="+mj-cs"/>
              </a:rPr>
              <a:t>Reincarnation</a:t>
            </a:r>
            <a:endParaRPr lang="en-US">
              <a:cs typeface="+mj-cs"/>
            </a:endParaRPr>
          </a:p>
        </p:txBody>
      </p:sp>
      <p:sp>
        <p:nvSpPr>
          <p:cNvPr id="26627" name="Content Placeholder 2"/>
          <p:cNvSpPr>
            <a:spLocks noGrp="1"/>
          </p:cNvSpPr>
          <p:nvPr>
            <p:ph idx="1"/>
          </p:nvPr>
        </p:nvSpPr>
        <p:spPr/>
        <p:txBody>
          <a:bodyPr>
            <a:normAutofit/>
          </a:bodyPr>
          <a:lstStyle/>
          <a:p>
            <a:pPr marL="0" indent="0">
              <a:lnSpc>
                <a:spcPct val="80000"/>
              </a:lnSpc>
              <a:buFont typeface="Wingdings 2" charset="2"/>
              <a:buNone/>
            </a:pPr>
            <a:r>
              <a:rPr lang="en-US" altLang="en-US" sz="3000">
                <a:ea typeface="ＭＳ Ｐゴシック" charset="-128"/>
              </a:rPr>
              <a:t>What is reincarnated if there is no self or soul?</a:t>
            </a:r>
          </a:p>
          <a:p>
            <a:pPr marL="0" indent="0">
              <a:lnSpc>
                <a:spcPct val="80000"/>
              </a:lnSpc>
              <a:buFont typeface="Wingdings 2" charset="2"/>
              <a:buNone/>
            </a:pPr>
            <a:r>
              <a:rPr lang="en-US" altLang="en-US" sz="3000">
                <a:ea typeface="ＭＳ Ｐゴシック" charset="-128"/>
              </a:rPr>
              <a:t>It appears simply your or my “stream of consciousness” continues, </a:t>
            </a:r>
          </a:p>
          <a:p>
            <a:pPr marL="1154113" lvl="1" indent="-514350">
              <a:lnSpc>
                <a:spcPct val="90000"/>
              </a:lnSpc>
              <a:spcBef>
                <a:spcPts val="500"/>
              </a:spcBef>
              <a:spcAft>
                <a:spcPts val="500"/>
              </a:spcAft>
              <a:buClrTx/>
              <a:buSzPct val="120000"/>
              <a:buFont typeface="Arial" charset="0"/>
              <a:buChar char="•"/>
            </a:pPr>
            <a:r>
              <a:rPr lang="en-US" altLang="en-US" sz="2600">
                <a:solidFill>
                  <a:srgbClr val="FFFF00"/>
                </a:solidFill>
              </a:rPr>
              <a:t> supported by the law of Karma, and </a:t>
            </a:r>
          </a:p>
          <a:p>
            <a:pPr marL="1154113" lvl="1" indent="-514350">
              <a:lnSpc>
                <a:spcPct val="90000"/>
              </a:lnSpc>
              <a:spcBef>
                <a:spcPts val="500"/>
              </a:spcBef>
              <a:spcAft>
                <a:spcPts val="500"/>
              </a:spcAft>
              <a:buClrTx/>
              <a:buSzPct val="120000"/>
              <a:buFont typeface="Arial" charset="0"/>
              <a:buChar char="•"/>
            </a:pPr>
            <a:r>
              <a:rPr lang="en-US" altLang="en-US" sz="2600">
                <a:solidFill>
                  <a:srgbClr val="FFFF00"/>
                </a:solidFill>
              </a:rPr>
              <a:t> the causal laws of the material universe.</a:t>
            </a:r>
          </a:p>
          <a:p>
            <a:pPr marL="0" indent="0">
              <a:lnSpc>
                <a:spcPct val="80000"/>
              </a:lnSpc>
              <a:buFont typeface="Wingdings 2" charset="2"/>
              <a:buNone/>
            </a:pPr>
            <a:r>
              <a:rPr lang="en-US" altLang="en-US" sz="3000">
                <a:ea typeface="ＭＳ Ｐゴシック" charset="-128"/>
              </a:rPr>
              <a:t>Problems: </a:t>
            </a:r>
          </a:p>
          <a:p>
            <a:pPr marL="1154113" lvl="1" indent="-514350">
              <a:lnSpc>
                <a:spcPct val="90000"/>
              </a:lnSpc>
              <a:spcBef>
                <a:spcPts val="500"/>
              </a:spcBef>
              <a:spcAft>
                <a:spcPts val="500"/>
              </a:spcAft>
              <a:buClr>
                <a:srgbClr val="FFFF00"/>
              </a:buClr>
              <a:buSzPct val="120000"/>
              <a:buFont typeface="Arial" charset="0"/>
              <a:buChar char="•"/>
            </a:pPr>
            <a:r>
              <a:rPr lang="en-US" altLang="en-US" sz="2600">
                <a:solidFill>
                  <a:srgbClr val="FFFF00"/>
                </a:solidFill>
              </a:rPr>
              <a:t>without a soul, what accounts for identity over time through change other than memory?</a:t>
            </a:r>
          </a:p>
          <a:p>
            <a:pPr marL="1154113" lvl="1" indent="-514350">
              <a:lnSpc>
                <a:spcPct val="90000"/>
              </a:lnSpc>
              <a:spcBef>
                <a:spcPts val="500"/>
              </a:spcBef>
              <a:spcAft>
                <a:spcPts val="500"/>
              </a:spcAft>
              <a:buClr>
                <a:srgbClr val="FFFF00"/>
              </a:buClr>
              <a:buSzPct val="120000"/>
              <a:buFont typeface="Arial" charset="0"/>
              <a:buChar char="•"/>
            </a:pPr>
            <a:r>
              <a:rPr lang="en-US" altLang="en-US" sz="2600">
                <a:solidFill>
                  <a:srgbClr val="FFFF00"/>
                </a:solidFill>
              </a:rPr>
              <a:t>If you fail to remember a former life, how can it be </a:t>
            </a:r>
            <a:r>
              <a:rPr lang="en-US" altLang="en-US" sz="2600" i="1">
                <a:solidFill>
                  <a:srgbClr val="FFFF00"/>
                </a:solidFill>
              </a:rPr>
              <a:t>your</a:t>
            </a:r>
            <a:r>
              <a:rPr lang="en-US" altLang="en-US" sz="2600">
                <a:solidFill>
                  <a:srgbClr val="FFFF00"/>
                </a:solidFill>
              </a:rPr>
              <a:t> former life?</a:t>
            </a:r>
          </a:p>
          <a:p>
            <a:pPr marL="0" indent="0">
              <a:lnSpc>
                <a:spcPct val="80000"/>
              </a:lnSpc>
              <a:buFont typeface="Wingdings 2" charset="2"/>
              <a:buNone/>
            </a:pPr>
            <a:endParaRPr lang="en-US" altLang="en-US" sz="3000">
              <a:ea typeface="ＭＳ Ｐゴシック" charset="-128"/>
            </a:endParaRPr>
          </a:p>
        </p:txBody>
      </p:sp>
    </p:spTree>
  </p:cSld>
  <p:clrMapOvr>
    <a:masterClrMapping/>
  </p:clrMapOvr>
  <p:transition spd="slow">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cs typeface="+mj-cs"/>
              </a:rPr>
              <a:t>Reincarnation</a:t>
            </a:r>
            <a:endParaRPr lang="en-US">
              <a:cs typeface="+mj-cs"/>
            </a:endParaRPr>
          </a:p>
        </p:txBody>
      </p:sp>
      <p:sp>
        <p:nvSpPr>
          <p:cNvPr id="26627" name="Content Placeholder 2"/>
          <p:cNvSpPr>
            <a:spLocks noGrp="1"/>
          </p:cNvSpPr>
          <p:nvPr>
            <p:ph idx="1"/>
          </p:nvPr>
        </p:nvSpPr>
        <p:spPr>
          <a:xfrm>
            <a:off x="457200" y="1600200"/>
            <a:ext cx="6553200" cy="4525963"/>
          </a:xfrm>
        </p:spPr>
        <p:txBody>
          <a:bodyPr>
            <a:normAutofit/>
          </a:bodyPr>
          <a:lstStyle/>
          <a:p>
            <a:pPr marL="0" indent="0">
              <a:lnSpc>
                <a:spcPct val="80000"/>
              </a:lnSpc>
              <a:buFont typeface="Wingdings 2" charset="2"/>
              <a:buNone/>
            </a:pPr>
            <a:r>
              <a:rPr lang="en-US" altLang="en-US" sz="2500">
                <a:ea typeface="ＭＳ Ｐゴシック" charset="-128"/>
              </a:rPr>
              <a:t>Problems (repeated): </a:t>
            </a:r>
          </a:p>
          <a:p>
            <a:pPr marL="1154113" lvl="1" indent="-514350">
              <a:lnSpc>
                <a:spcPct val="90000"/>
              </a:lnSpc>
              <a:spcBef>
                <a:spcPts val="500"/>
              </a:spcBef>
              <a:spcAft>
                <a:spcPts val="500"/>
              </a:spcAft>
              <a:buClr>
                <a:srgbClr val="FFFF00"/>
              </a:buClr>
              <a:buSzPct val="120000"/>
              <a:buFont typeface="Arial" charset="0"/>
              <a:buChar char="•"/>
            </a:pPr>
            <a:r>
              <a:rPr lang="en-US" altLang="en-US" sz="2200">
                <a:solidFill>
                  <a:srgbClr val="FFFF00"/>
                </a:solidFill>
              </a:rPr>
              <a:t>without a soul, what accounts for identity over time through change other than memory?</a:t>
            </a:r>
          </a:p>
          <a:p>
            <a:pPr marL="1154113" lvl="1" indent="-514350">
              <a:lnSpc>
                <a:spcPct val="90000"/>
              </a:lnSpc>
              <a:spcBef>
                <a:spcPts val="500"/>
              </a:spcBef>
              <a:spcAft>
                <a:spcPts val="500"/>
              </a:spcAft>
              <a:buClr>
                <a:srgbClr val="FFFF00"/>
              </a:buClr>
              <a:buSzPct val="120000"/>
              <a:buFont typeface="Arial" charset="0"/>
              <a:buChar char="•"/>
            </a:pPr>
            <a:r>
              <a:rPr lang="en-US" altLang="en-US" sz="2200">
                <a:solidFill>
                  <a:srgbClr val="FFFF00"/>
                </a:solidFill>
              </a:rPr>
              <a:t>If you fail to remember a former life, how can it be </a:t>
            </a:r>
            <a:r>
              <a:rPr lang="en-US" altLang="en-US" sz="2200" i="1">
                <a:solidFill>
                  <a:srgbClr val="FFFF00"/>
                </a:solidFill>
              </a:rPr>
              <a:t>your</a:t>
            </a:r>
            <a:r>
              <a:rPr lang="en-US" altLang="en-US" sz="2200">
                <a:solidFill>
                  <a:srgbClr val="FFFF00"/>
                </a:solidFill>
              </a:rPr>
              <a:t> former life?</a:t>
            </a:r>
          </a:p>
          <a:p>
            <a:pPr marL="0" indent="0">
              <a:lnSpc>
                <a:spcPct val="80000"/>
              </a:lnSpc>
              <a:buFont typeface="Wingdings 2" charset="2"/>
              <a:buNone/>
            </a:pPr>
            <a:r>
              <a:rPr lang="en-US" altLang="en-US" sz="2500">
                <a:ea typeface="ＭＳ Ｐゴシック" charset="-128"/>
              </a:rPr>
              <a:t>Possible answer to both:</a:t>
            </a:r>
          </a:p>
          <a:p>
            <a:pPr marL="0" indent="0">
              <a:lnSpc>
                <a:spcPct val="80000"/>
              </a:lnSpc>
              <a:buFont typeface="Wingdings 2" charset="2"/>
              <a:buNone/>
            </a:pPr>
            <a:r>
              <a:rPr lang="en-US" altLang="en-US" sz="2500">
                <a:solidFill>
                  <a:srgbClr val="FFFF00"/>
                </a:solidFill>
                <a:ea typeface="ＭＳ Ｐゴシック" charset="-128"/>
              </a:rPr>
              <a:t>As long as “your” stream of consciousness is causally conditioned by prior states (and, per Karma, previous lives’ accumulated merit and demerit affect present character), remembering those prior states is perhaps inessential for the self-as-bundle to endure.</a:t>
            </a:r>
          </a:p>
        </p:txBody>
      </p:sp>
      <p:sp>
        <p:nvSpPr>
          <p:cNvPr id="4" name="Right Arrow Callout 3"/>
          <p:cNvSpPr/>
          <p:nvPr/>
        </p:nvSpPr>
        <p:spPr>
          <a:xfrm>
            <a:off x="7086600" y="5029200"/>
            <a:ext cx="2057400" cy="121920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t>2 Rikers on the Enterprise</a:t>
            </a:r>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Sources</a:t>
            </a:r>
            <a:endParaRPr lang="en-US"/>
          </a:p>
        </p:txBody>
      </p:sp>
      <p:sp>
        <p:nvSpPr>
          <p:cNvPr id="3" name="Content Placeholder 2"/>
          <p:cNvSpPr>
            <a:spLocks noGrp="1"/>
          </p:cNvSpPr>
          <p:nvPr>
            <p:ph idx="1"/>
          </p:nvPr>
        </p:nvSpPr>
        <p:spPr>
          <a:xfrm>
            <a:off x="914400" y="1735138"/>
            <a:ext cx="5791200" cy="4056062"/>
          </a:xfrm>
        </p:spPr>
        <p:txBody>
          <a:bodyPr>
            <a:normAutofit/>
          </a:bodyPr>
          <a:lstStyle/>
          <a:p>
            <a:pPr>
              <a:lnSpc>
                <a:spcPct val="90000"/>
              </a:lnSpc>
              <a:buFont typeface="Wingdings 2" charset="2"/>
              <a:buNone/>
            </a:pPr>
            <a:r>
              <a:rPr lang="en-US" altLang="en-US" sz="2700" i="1">
                <a:ea typeface="ＭＳ Ｐゴシック" charset="-128"/>
              </a:rPr>
              <a:t>Asian Philosophies</a:t>
            </a:r>
            <a:r>
              <a:rPr lang="en-US" altLang="en-US" sz="2700">
                <a:ea typeface="ＭＳ Ｐゴシック" charset="-128"/>
              </a:rPr>
              <a:t>, 6</a:t>
            </a:r>
            <a:r>
              <a:rPr lang="en-US" altLang="en-US" sz="2700" baseline="30000">
                <a:ea typeface="ＭＳ Ｐゴシック" charset="-128"/>
              </a:rPr>
              <a:t>th</a:t>
            </a:r>
            <a:r>
              <a:rPr lang="en-US" altLang="en-US" sz="2700">
                <a:ea typeface="ＭＳ Ｐゴシック" charset="-128"/>
              </a:rPr>
              <a:t> Edition, John M. Koller (hereafter “Koller”)</a:t>
            </a:r>
          </a:p>
          <a:p>
            <a:pPr>
              <a:lnSpc>
                <a:spcPct val="90000"/>
              </a:lnSpc>
              <a:buFont typeface="Wingdings 2" charset="2"/>
              <a:buNone/>
            </a:pPr>
            <a:endParaRPr lang="en-US" altLang="en-US" sz="2700">
              <a:ea typeface="ＭＳ Ｐゴシック" charset="-128"/>
            </a:endParaRPr>
          </a:p>
          <a:p>
            <a:pPr>
              <a:lnSpc>
                <a:spcPct val="90000"/>
              </a:lnSpc>
              <a:buFont typeface="Wingdings 2" charset="2"/>
              <a:buNone/>
            </a:pPr>
            <a:r>
              <a:rPr lang="en-US" altLang="en-US" sz="2700" i="1">
                <a:ea typeface="ＭＳ Ｐゴシック" charset="-128"/>
              </a:rPr>
              <a:t>The World’s Religions</a:t>
            </a:r>
            <a:r>
              <a:rPr lang="en-US" altLang="en-US" sz="2700">
                <a:ea typeface="ＭＳ Ｐゴシック" charset="-128"/>
              </a:rPr>
              <a:t>, 50</a:t>
            </a:r>
            <a:r>
              <a:rPr lang="en-US" altLang="en-US" sz="2700" baseline="30000">
                <a:ea typeface="ＭＳ Ｐゴシック" charset="-128"/>
              </a:rPr>
              <a:t>th</a:t>
            </a:r>
            <a:r>
              <a:rPr lang="en-US" altLang="en-US" sz="2700">
                <a:ea typeface="ＭＳ Ｐゴシック" charset="-128"/>
              </a:rPr>
              <a:t> Anniversary Edition, Huston Smith (hereafter “Smith”)</a:t>
            </a:r>
          </a:p>
          <a:p>
            <a:pPr>
              <a:lnSpc>
                <a:spcPct val="90000"/>
              </a:lnSpc>
              <a:buFont typeface="Wingdings 2" charset="2"/>
              <a:buNone/>
            </a:pPr>
            <a:endParaRPr lang="en-US" altLang="en-US" sz="2700">
              <a:ea typeface="ＭＳ Ｐゴシック" charset="-128"/>
            </a:endParaRPr>
          </a:p>
          <a:p>
            <a:pPr>
              <a:lnSpc>
                <a:spcPct val="90000"/>
              </a:lnSpc>
              <a:buFont typeface="Wingdings 2" charset="2"/>
              <a:buNone/>
            </a:pPr>
            <a:r>
              <a:rPr lang="en-US" altLang="en-US" sz="2700">
                <a:ea typeface="ＭＳ Ｐゴシック" charset="-128"/>
              </a:rPr>
              <a:t>Read p82-119 in Smith, or, Read Ch.4 &amp; 5, skim 6, in Koller</a:t>
            </a:r>
          </a:p>
          <a:p>
            <a:pPr>
              <a:lnSpc>
                <a:spcPct val="90000"/>
              </a:lnSpc>
              <a:buFont typeface="Wingdings 2" charset="2"/>
              <a:buNone/>
            </a:pPr>
            <a:endParaRPr lang="en-US" altLang="en-US" sz="2700">
              <a:ea typeface="ＭＳ Ｐゴシック" charset="-128"/>
            </a:endParaRPr>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AAF402F2-FE60-FC42-A427-9E6CA1DB3BB5}" type="slidenum">
              <a:rPr lang="en-US" altLang="en-US" sz="1200">
                <a:solidFill>
                  <a:srgbClr val="3F3F3F"/>
                </a:solidFill>
                <a:latin typeface="Cambria" charset="0"/>
              </a:rPr>
              <a:pPr/>
              <a:t>2</a:t>
            </a:fld>
            <a:endParaRPr lang="en-US" altLang="en-US" sz="1200">
              <a:solidFill>
                <a:srgbClr val="3F3F3F"/>
              </a:solidFill>
              <a:latin typeface="Cambria"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86575" y="3570288"/>
            <a:ext cx="1270000" cy="1906587"/>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86575" y="1371600"/>
            <a:ext cx="1397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cs typeface="+mj-cs"/>
              </a:rPr>
              <a:t>Reincarnation</a:t>
            </a:r>
            <a:endParaRPr lang="en-US">
              <a:cs typeface="+mj-cs"/>
            </a:endParaRPr>
          </a:p>
        </p:txBody>
      </p:sp>
      <p:sp>
        <p:nvSpPr>
          <p:cNvPr id="32771" name="Content Placeholder 2"/>
          <p:cNvSpPr>
            <a:spLocks noGrp="1"/>
          </p:cNvSpPr>
          <p:nvPr>
            <p:ph idx="1"/>
          </p:nvPr>
        </p:nvSpPr>
        <p:spPr/>
        <p:txBody>
          <a:bodyPr/>
          <a:lstStyle/>
          <a:p>
            <a:pPr marL="0" indent="0">
              <a:buFont typeface="Wingdings 2" charset="2"/>
              <a:buNone/>
            </a:pPr>
            <a:r>
              <a:rPr lang="en-US" altLang="en-US">
                <a:ea typeface="ＭＳ Ｐゴシック" charset="-128"/>
              </a:rPr>
              <a:t>According to Smith, the Buddha’s position on reincarnation is that …</a:t>
            </a:r>
          </a:p>
          <a:p>
            <a:pPr marL="400050" lvl="1" indent="0">
              <a:buFont typeface="Wingdings 2" charset="2"/>
              <a:buNone/>
            </a:pPr>
            <a:r>
              <a:rPr lang="en-US" altLang="en-US">
                <a:solidFill>
                  <a:srgbClr val="FFFF00"/>
                </a:solidFill>
              </a:rPr>
              <a:t>Ordinary people when they die leave strands of finite desire that can only be realized in other incarnations; in this sense at least these persons live on. But what about the </a:t>
            </a:r>
            <a:r>
              <a:rPr lang="en-US" altLang="en-US" i="1">
                <a:solidFill>
                  <a:srgbClr val="FFFF00"/>
                </a:solidFill>
              </a:rPr>
              <a:t>Arhat</a:t>
            </a:r>
            <a:r>
              <a:rPr lang="en-US" altLang="en-US">
                <a:solidFill>
                  <a:srgbClr val="FFFF00"/>
                </a:solidFill>
              </a:rPr>
              <a:t>, the holy one who has extinguished all such desires; does such a one continue to exist? </a:t>
            </a:r>
            <a:r>
              <a:rPr lang="en-US" altLang="en-US"/>
              <a:t>–Smith, p117</a:t>
            </a:r>
          </a:p>
        </p:txBody>
      </p:sp>
    </p:spTree>
  </p:cSld>
  <p:clrMapOvr>
    <a:masterClrMapping/>
  </p:clrMapOvr>
  <p:transition spd="slow">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cs typeface="+mj-cs"/>
              </a:rPr>
              <a:t>Reincarnation</a:t>
            </a:r>
            <a:endParaRPr lang="en-US">
              <a:cs typeface="+mj-cs"/>
            </a:endParaRPr>
          </a:p>
        </p:txBody>
      </p:sp>
      <p:sp>
        <p:nvSpPr>
          <p:cNvPr id="33795" name="Content Placeholder 2"/>
          <p:cNvSpPr>
            <a:spLocks noGrp="1"/>
          </p:cNvSpPr>
          <p:nvPr>
            <p:ph idx="1"/>
          </p:nvPr>
        </p:nvSpPr>
        <p:spPr/>
        <p:txBody>
          <a:bodyPr/>
          <a:lstStyle/>
          <a:p>
            <a:pPr marL="0" indent="0">
              <a:buFont typeface="Wingdings 2" charset="2"/>
              <a:buNone/>
            </a:pPr>
            <a:r>
              <a:rPr lang="en-US" altLang="en-US">
                <a:ea typeface="ＭＳ Ｐゴシック" charset="-128"/>
              </a:rPr>
              <a:t>Siddhartha’s answer was...</a:t>
            </a:r>
          </a:p>
          <a:p>
            <a:pPr marL="400050" lvl="1" indent="0">
              <a:buFont typeface="Wingdings 2" charset="2"/>
              <a:buNone/>
            </a:pPr>
            <a:r>
              <a:rPr lang="en-US" altLang="en-US">
                <a:solidFill>
                  <a:srgbClr val="FFFF00"/>
                </a:solidFill>
              </a:rPr>
              <a:t>Feelings, perceptions, forces, consciousness—everything by which the </a:t>
            </a:r>
            <a:r>
              <a:rPr lang="en-US" altLang="en-US" i="1">
                <a:solidFill>
                  <a:srgbClr val="FFFF00"/>
                </a:solidFill>
              </a:rPr>
              <a:t>Arhat</a:t>
            </a:r>
            <a:r>
              <a:rPr lang="en-US" altLang="en-US">
                <a:solidFill>
                  <a:srgbClr val="FFFF00"/>
                </a:solidFill>
              </a:rPr>
              <a:t> might be denoted has passed away for him. Profound, measureless, unfathomable, is the Arhat even as the mighty ocean; reborn does not apply to him nor not-reborn, nor any combination of such terms. </a:t>
            </a:r>
          </a:p>
          <a:p>
            <a:pPr marL="400050" lvl="1" indent="0">
              <a:buFont typeface="Wingdings 2" charset="2"/>
              <a:buNone/>
            </a:pPr>
            <a:r>
              <a:rPr lang="en-US" altLang="en-US"/>
              <a:t>–Buddha (in Smith, p118)</a:t>
            </a:r>
          </a:p>
        </p:txBody>
      </p:sp>
    </p:spTree>
  </p:cSld>
  <p:clrMapOvr>
    <a:masterClrMapping/>
  </p:clrMapOvr>
  <p:transition spd="slow">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cs typeface="+mj-cs"/>
              </a:rPr>
              <a:t>Nirvana</a:t>
            </a:r>
            <a:endParaRPr lang="en-US">
              <a:cs typeface="+mj-cs"/>
            </a:endParaRPr>
          </a:p>
        </p:txBody>
      </p:sp>
      <p:sp>
        <p:nvSpPr>
          <p:cNvPr id="31747" name="Content Placeholder 2"/>
          <p:cNvSpPr>
            <a:spLocks noGrp="1"/>
          </p:cNvSpPr>
          <p:nvPr>
            <p:ph idx="1"/>
          </p:nvPr>
        </p:nvSpPr>
        <p:spPr>
          <a:xfrm>
            <a:off x="457200" y="1447800"/>
            <a:ext cx="8229600" cy="5029200"/>
          </a:xfrm>
        </p:spPr>
        <p:txBody>
          <a:bodyPr>
            <a:normAutofit/>
          </a:bodyPr>
          <a:lstStyle/>
          <a:p>
            <a:pPr marL="0" indent="0">
              <a:lnSpc>
                <a:spcPct val="80000"/>
              </a:lnSpc>
              <a:buFont typeface="Wingdings 2" charset="2"/>
              <a:buNone/>
            </a:pPr>
            <a:r>
              <a:rPr lang="en-US" altLang="en-US" sz="2000">
                <a:solidFill>
                  <a:srgbClr val="FFFFFF"/>
                </a:solidFill>
                <a:ea typeface="ＭＳ Ｐゴシック" charset="-128"/>
              </a:rPr>
              <a:t>Nirvana is the name of the goal for human beings. </a:t>
            </a:r>
          </a:p>
          <a:p>
            <a:pPr marL="0" indent="0">
              <a:lnSpc>
                <a:spcPct val="80000"/>
              </a:lnSpc>
              <a:buFont typeface="Wingdings 2" charset="2"/>
              <a:buNone/>
            </a:pPr>
            <a:endParaRPr lang="en-US" altLang="en-US" sz="2000">
              <a:solidFill>
                <a:srgbClr val="FFFFFF"/>
              </a:solidFill>
              <a:ea typeface="ＭＳ Ｐゴシック" charset="-128"/>
            </a:endParaRPr>
          </a:p>
          <a:p>
            <a:pPr marL="0" indent="0">
              <a:lnSpc>
                <a:spcPct val="80000"/>
              </a:lnSpc>
              <a:buFont typeface="Wingdings 2" charset="2"/>
              <a:buNone/>
            </a:pPr>
            <a:r>
              <a:rPr lang="en-US" altLang="en-US" sz="2000">
                <a:solidFill>
                  <a:srgbClr val="FFFFFF"/>
                </a:solidFill>
                <a:ea typeface="ＭＳ Ｐゴシック" charset="-128"/>
              </a:rPr>
              <a:t>Nirvana =df to extinguish, to blow out.</a:t>
            </a:r>
          </a:p>
          <a:p>
            <a:pPr marL="0" indent="0">
              <a:lnSpc>
                <a:spcPct val="80000"/>
              </a:lnSpc>
              <a:buFont typeface="Wingdings 2" charset="2"/>
              <a:buNone/>
            </a:pPr>
            <a:endParaRPr lang="en-US" altLang="en-US" sz="2000">
              <a:solidFill>
                <a:srgbClr val="FFFFFF"/>
              </a:solidFill>
              <a:ea typeface="ＭＳ Ｐゴシック" charset="-128"/>
            </a:endParaRPr>
          </a:p>
          <a:p>
            <a:pPr marL="0" indent="0">
              <a:lnSpc>
                <a:spcPct val="80000"/>
              </a:lnSpc>
              <a:buFont typeface="Wingdings 2" charset="2"/>
              <a:buNone/>
            </a:pPr>
            <a:r>
              <a:rPr lang="en-US" altLang="en-US" sz="2000">
                <a:solidFill>
                  <a:srgbClr val="FFFFFF"/>
                </a:solidFill>
                <a:ea typeface="ＭＳ Ｐゴシック" charset="-128"/>
              </a:rPr>
              <a:t>Do we cease to exist; is extinction nirvana?</a:t>
            </a:r>
          </a:p>
          <a:p>
            <a:pPr marL="0" indent="0">
              <a:lnSpc>
                <a:spcPct val="80000"/>
              </a:lnSpc>
              <a:buFont typeface="Wingdings 2" charset="2"/>
              <a:buNone/>
            </a:pPr>
            <a:endParaRPr lang="en-US" altLang="en-US" sz="2000">
              <a:solidFill>
                <a:srgbClr val="FFFFFF"/>
              </a:solidFill>
              <a:ea typeface="ＭＳ Ｐゴシック" charset="-128"/>
            </a:endParaRPr>
          </a:p>
          <a:p>
            <a:pPr marL="0" indent="0">
              <a:lnSpc>
                <a:spcPct val="80000"/>
              </a:lnSpc>
              <a:buFont typeface="Wingdings 2" charset="2"/>
              <a:buNone/>
            </a:pPr>
            <a:r>
              <a:rPr lang="en-US" altLang="en-US" sz="2000">
                <a:solidFill>
                  <a:srgbClr val="FFFFFF"/>
                </a:solidFill>
                <a:ea typeface="ＭＳ Ｐゴシック" charset="-128"/>
              </a:rPr>
              <a:t>No. The Buddha teaches that this extinction is the extinction of the finite or empirical self.</a:t>
            </a:r>
          </a:p>
          <a:p>
            <a:pPr marL="0" indent="0">
              <a:lnSpc>
                <a:spcPct val="80000"/>
              </a:lnSpc>
              <a:buFont typeface="Wingdings 2" charset="2"/>
              <a:buNone/>
            </a:pPr>
            <a:endParaRPr lang="en-US" altLang="en-US" sz="2000">
              <a:solidFill>
                <a:srgbClr val="FFFFFF"/>
              </a:solidFill>
              <a:ea typeface="ＭＳ Ｐゴシック" charset="-128"/>
            </a:endParaRPr>
          </a:p>
          <a:p>
            <a:pPr marL="0" indent="0">
              <a:lnSpc>
                <a:spcPct val="80000"/>
              </a:lnSpc>
              <a:buFont typeface="Wingdings 2" charset="2"/>
              <a:buNone/>
            </a:pPr>
            <a:r>
              <a:rPr lang="en-US" altLang="en-US" sz="2000">
                <a:solidFill>
                  <a:srgbClr val="FFFFFF"/>
                </a:solidFill>
                <a:ea typeface="ＭＳ Ｐゴシック" charset="-128"/>
              </a:rPr>
              <a:t>Consider Edward Conze’s compilation of Buddhist text attributions to nirvana (Smith, p115):</a:t>
            </a:r>
          </a:p>
          <a:p>
            <a:pPr marL="400050" lvl="1" indent="0">
              <a:lnSpc>
                <a:spcPct val="80000"/>
              </a:lnSpc>
              <a:buFont typeface="Wingdings 2" charset="2"/>
              <a:buNone/>
            </a:pPr>
            <a:r>
              <a:rPr lang="en-US" altLang="en-US" sz="1800">
                <a:solidFill>
                  <a:srgbClr val="FFFF00"/>
                </a:solidFill>
              </a:rPr>
              <a:t>…Nirvana is permanent, stable, imperishable, immovable, ageless, deathless, unborn, and unbecome, … it is power, bliss, and happiness, the secure refuge, the shelter, and the place of unassailable safety; … it is the real Truth and the supreme Reality; … it is the Good, the supreme goal and the one and only consummation of our life, the eternal, hidden and incomprehensible Peace.</a:t>
            </a:r>
          </a:p>
          <a:p>
            <a:pPr marL="0" indent="0">
              <a:lnSpc>
                <a:spcPct val="80000"/>
              </a:lnSpc>
              <a:buFont typeface="Wingdings 2" charset="2"/>
              <a:buNone/>
            </a:pPr>
            <a:endParaRPr lang="en-US" altLang="en-US" sz="2000">
              <a:solidFill>
                <a:srgbClr val="000000"/>
              </a:solidFill>
              <a:ea typeface="ＭＳ Ｐゴシック" charset="-128"/>
            </a:endParaRPr>
          </a:p>
          <a:p>
            <a:pPr marL="0" indent="0">
              <a:lnSpc>
                <a:spcPct val="80000"/>
              </a:lnSpc>
              <a:buFont typeface="Wingdings 2" charset="2"/>
              <a:buNone/>
            </a:pPr>
            <a:r>
              <a:rPr lang="en-US" altLang="en-US" sz="2000">
                <a:solidFill>
                  <a:srgbClr val="000000"/>
                </a:solidFill>
                <a:ea typeface="ＭＳ Ｐゴシック" charset="-128"/>
              </a:rPr>
              <a:t>S</a:t>
            </a:r>
            <a:r>
              <a:rPr lang="en-US" altLang="en-US" sz="2000">
                <a:solidFill>
                  <a:srgbClr val="FFFFFF"/>
                </a:solidFill>
                <a:ea typeface="ＭＳ Ｐゴシック" charset="-128"/>
              </a:rPr>
              <a:t>o, what does that sound like from Hinduism? ________________</a:t>
            </a:r>
          </a:p>
        </p:txBody>
      </p:sp>
    </p:spTree>
  </p:cSld>
  <p:clrMapOvr>
    <a:masterClrMapping/>
  </p:clrMapOvr>
  <p:transition spd="slow">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cs typeface="+mj-cs"/>
              </a:rPr>
              <a:t>Nirvana</a:t>
            </a:r>
            <a:endParaRPr lang="en-US">
              <a:cs typeface="+mj-cs"/>
            </a:endParaRPr>
          </a:p>
        </p:txBody>
      </p:sp>
      <p:sp>
        <p:nvSpPr>
          <p:cNvPr id="31747" name="Content Placeholder 2"/>
          <p:cNvSpPr>
            <a:spLocks noGrp="1"/>
          </p:cNvSpPr>
          <p:nvPr>
            <p:ph idx="1"/>
          </p:nvPr>
        </p:nvSpPr>
        <p:spPr>
          <a:xfrm>
            <a:off x="457200" y="1600200"/>
            <a:ext cx="8229600" cy="5029200"/>
          </a:xfrm>
        </p:spPr>
        <p:txBody>
          <a:bodyPr>
            <a:normAutofit/>
          </a:bodyPr>
          <a:lstStyle/>
          <a:p>
            <a:pPr marL="0" indent="0">
              <a:lnSpc>
                <a:spcPct val="80000"/>
              </a:lnSpc>
              <a:buFont typeface="Wingdings 2" charset="2"/>
              <a:buNone/>
            </a:pPr>
            <a:r>
              <a:rPr lang="en-US" altLang="en-US" sz="2200">
                <a:ea typeface="ＭＳ Ｐゴシック" charset="-128"/>
              </a:rPr>
              <a:t>Smith, p114, asks, “Is Nirvana God?”</a:t>
            </a:r>
          </a:p>
          <a:p>
            <a:pPr marL="0" indent="0">
              <a:lnSpc>
                <a:spcPct val="80000"/>
              </a:lnSpc>
              <a:buFont typeface="Wingdings 2" charset="2"/>
              <a:buNone/>
            </a:pPr>
            <a:endParaRPr lang="en-US" altLang="en-US" sz="2200">
              <a:ea typeface="ＭＳ Ｐゴシック" charset="-128"/>
            </a:endParaRPr>
          </a:p>
          <a:p>
            <a:pPr marL="0" indent="0">
              <a:lnSpc>
                <a:spcPct val="80000"/>
              </a:lnSpc>
              <a:buFont typeface="Wingdings 2" charset="2"/>
              <a:buNone/>
            </a:pPr>
            <a:r>
              <a:rPr lang="en-US" altLang="en-US" sz="2200">
                <a:ea typeface="ＭＳ Ｐゴシック" charset="-128"/>
              </a:rPr>
              <a:t>He answers: </a:t>
            </a:r>
          </a:p>
          <a:p>
            <a:pPr marL="400050" lvl="1" indent="0">
              <a:lnSpc>
                <a:spcPct val="80000"/>
              </a:lnSpc>
              <a:buFont typeface="Wingdings 2" charset="2"/>
              <a:buNone/>
            </a:pPr>
            <a:r>
              <a:rPr lang="en-US" altLang="en-US" sz="2000">
                <a:solidFill>
                  <a:srgbClr val="FFFF00"/>
                </a:solidFill>
              </a:rPr>
              <a:t>The Buddha did not consider it personal because personality requires definition, which </a:t>
            </a:r>
            <a:r>
              <a:rPr lang="en-US" altLang="en-US" sz="2000" i="1">
                <a:solidFill>
                  <a:srgbClr val="FFFF00"/>
                </a:solidFill>
              </a:rPr>
              <a:t>nirvana</a:t>
            </a:r>
            <a:r>
              <a:rPr lang="en-US" altLang="en-US" sz="2000">
                <a:solidFill>
                  <a:srgbClr val="FFFF00"/>
                </a:solidFill>
              </a:rPr>
              <a:t> excludes.</a:t>
            </a:r>
          </a:p>
          <a:p>
            <a:pPr marL="0" indent="0">
              <a:lnSpc>
                <a:spcPct val="80000"/>
              </a:lnSpc>
              <a:buFont typeface="Wingdings 2" charset="2"/>
              <a:buNone/>
            </a:pPr>
            <a:endParaRPr lang="en-US" altLang="en-US" sz="2200">
              <a:ea typeface="ＭＳ Ｐゴシック" charset="-128"/>
            </a:endParaRPr>
          </a:p>
          <a:p>
            <a:pPr marL="0" indent="0">
              <a:lnSpc>
                <a:spcPct val="80000"/>
              </a:lnSpc>
              <a:buFont typeface="Wingdings 2" charset="2"/>
              <a:buNone/>
            </a:pPr>
            <a:r>
              <a:rPr lang="en-US" altLang="en-US" sz="2200">
                <a:ea typeface="ＭＳ Ｐゴシック" charset="-128"/>
              </a:rPr>
              <a:t>Smith quotes the Buddha as saying: </a:t>
            </a:r>
          </a:p>
          <a:p>
            <a:pPr marL="400050" lvl="1" indent="0">
              <a:lnSpc>
                <a:spcPct val="80000"/>
              </a:lnSpc>
              <a:buFont typeface="Wingdings 2" charset="2"/>
              <a:buNone/>
            </a:pPr>
            <a:r>
              <a:rPr lang="en-US" altLang="en-US" sz="2000">
                <a:solidFill>
                  <a:srgbClr val="FFFF00"/>
                </a:solidFill>
              </a:rPr>
              <a:t>There is, O monks, an Unborn, neither become, nor created, nor formed. … Were there not, there would be no deliverance from the formed, the made, the compounded.</a:t>
            </a:r>
          </a:p>
          <a:p>
            <a:pPr marL="0" indent="0">
              <a:lnSpc>
                <a:spcPct val="80000"/>
              </a:lnSpc>
              <a:buFont typeface="Wingdings 2" charset="2"/>
              <a:buNone/>
            </a:pPr>
            <a:endParaRPr lang="en-US" altLang="en-US" sz="2200">
              <a:ea typeface="ＭＳ Ｐゴシック" charset="-128"/>
            </a:endParaRPr>
          </a:p>
          <a:p>
            <a:pPr marL="0" indent="0">
              <a:lnSpc>
                <a:spcPct val="80000"/>
              </a:lnSpc>
              <a:buFont typeface="Wingdings 2" charset="2"/>
              <a:buNone/>
            </a:pPr>
            <a:r>
              <a:rPr lang="en-US" altLang="en-US" sz="2200">
                <a:ea typeface="ＭＳ Ｐゴシック" charset="-128"/>
              </a:rPr>
              <a:t>What does that sound like? ___________________</a:t>
            </a:r>
          </a:p>
          <a:p>
            <a:pPr marL="0" indent="0">
              <a:lnSpc>
                <a:spcPct val="80000"/>
              </a:lnSpc>
              <a:buFont typeface="Wingdings 2" charset="2"/>
              <a:buNone/>
            </a:pPr>
            <a:endParaRPr lang="en-US" altLang="en-US" sz="2200">
              <a:ea typeface="ＭＳ Ｐゴシック" charset="-128"/>
            </a:endParaRPr>
          </a:p>
          <a:p>
            <a:pPr marL="0" indent="0">
              <a:lnSpc>
                <a:spcPct val="80000"/>
              </a:lnSpc>
              <a:buFont typeface="Wingdings 2" charset="2"/>
              <a:buNone/>
            </a:pPr>
            <a:r>
              <a:rPr lang="en-US" altLang="en-US" sz="2200">
                <a:ea typeface="ＭＳ Ｐゴシック" charset="-128"/>
              </a:rPr>
              <a:t>Oddly, Smith doesn’t consider the similarity, except to “mystical traditions.”</a:t>
            </a:r>
          </a:p>
        </p:txBody>
      </p:sp>
    </p:spTree>
  </p:cSld>
  <p:clrMapOvr>
    <a:masterClrMapping/>
  </p:clrMapOvr>
  <p:transition spd="slow">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Early Division of Buddhism</a:t>
            </a:r>
            <a:endParaRPr lang="en-US" dirty="0"/>
          </a:p>
        </p:txBody>
      </p:sp>
      <p:sp>
        <p:nvSpPr>
          <p:cNvPr id="36867" name="Text Placeholder 2"/>
          <p:cNvSpPr>
            <a:spLocks noGrp="1"/>
          </p:cNvSpPr>
          <p:nvPr>
            <p:ph type="body" idx="1"/>
          </p:nvPr>
        </p:nvSpPr>
        <p:spPr>
          <a:xfrm>
            <a:off x="533400" y="1382713"/>
            <a:ext cx="4040188" cy="639762"/>
          </a:xfrm>
        </p:spPr>
        <p:txBody>
          <a:bodyPr/>
          <a:lstStyle/>
          <a:p>
            <a:r>
              <a:rPr lang="en-US" altLang="en-US">
                <a:ea typeface="ＭＳ Ｐゴシック" charset="-128"/>
              </a:rPr>
              <a:t>Theravada</a:t>
            </a:r>
          </a:p>
        </p:txBody>
      </p:sp>
      <p:sp>
        <p:nvSpPr>
          <p:cNvPr id="4" name="Content Placeholder 3"/>
          <p:cNvSpPr>
            <a:spLocks noGrp="1"/>
          </p:cNvSpPr>
          <p:nvPr>
            <p:ph sz="half" idx="2"/>
          </p:nvPr>
        </p:nvSpPr>
        <p:spPr>
          <a:xfrm>
            <a:off x="533400" y="2022475"/>
            <a:ext cx="4040188" cy="3997325"/>
          </a:xfrm>
        </p:spPr>
        <p:txBody>
          <a:bodyPr>
            <a:normAutofit/>
          </a:bodyPr>
          <a:lstStyle/>
          <a:p>
            <a:pPr>
              <a:lnSpc>
                <a:spcPct val="80000"/>
              </a:lnSpc>
            </a:pPr>
            <a:r>
              <a:rPr lang="en-US" altLang="en-US" sz="2200">
                <a:ea typeface="ＭＳ Ｐゴシック" charset="-128"/>
              </a:rPr>
              <a:t>emancipation by human effort – no supernatural aid</a:t>
            </a:r>
          </a:p>
          <a:p>
            <a:pPr>
              <a:lnSpc>
                <a:spcPct val="80000"/>
              </a:lnSpc>
            </a:pPr>
            <a:r>
              <a:rPr lang="en-US" altLang="en-US" sz="2200">
                <a:ea typeface="ＭＳ Ｐゴシック" charset="-128"/>
              </a:rPr>
              <a:t>Key: wisdom</a:t>
            </a:r>
          </a:p>
          <a:p>
            <a:pPr>
              <a:lnSpc>
                <a:spcPct val="80000"/>
              </a:lnSpc>
            </a:pPr>
            <a:r>
              <a:rPr lang="en-US" altLang="en-US" sz="2200">
                <a:ea typeface="ＭＳ Ｐゴシック" charset="-128"/>
              </a:rPr>
              <a:t>attainment requires monk-like devotion</a:t>
            </a:r>
          </a:p>
          <a:p>
            <a:pPr>
              <a:lnSpc>
                <a:spcPct val="80000"/>
              </a:lnSpc>
            </a:pPr>
            <a:r>
              <a:rPr lang="en-US" altLang="en-US" sz="2200">
                <a:ea typeface="ＭＳ Ｐゴシック" charset="-128"/>
              </a:rPr>
              <a:t>Ideal: Arhat, who remains in nirvana after death</a:t>
            </a:r>
          </a:p>
          <a:p>
            <a:pPr>
              <a:lnSpc>
                <a:spcPct val="80000"/>
              </a:lnSpc>
            </a:pPr>
            <a:r>
              <a:rPr lang="en-US" altLang="en-US" sz="2200">
                <a:ea typeface="ＭＳ Ｐゴシック" charset="-128"/>
              </a:rPr>
              <a:t>Buddha: a supreme teacher, role model</a:t>
            </a:r>
          </a:p>
          <a:p>
            <a:pPr>
              <a:lnSpc>
                <a:spcPct val="80000"/>
              </a:lnSpc>
            </a:pPr>
            <a:r>
              <a:rPr lang="en-US" altLang="en-US" sz="2200">
                <a:ea typeface="ＭＳ Ｐゴシック" charset="-128"/>
              </a:rPr>
              <a:t>Minimizes ritual &amp; metaphysics</a:t>
            </a:r>
          </a:p>
          <a:p>
            <a:pPr>
              <a:lnSpc>
                <a:spcPct val="80000"/>
              </a:lnSpc>
            </a:pPr>
            <a:r>
              <a:rPr lang="en-US" altLang="en-US" sz="2200">
                <a:ea typeface="ＭＳ Ｐゴシック" charset="-128"/>
              </a:rPr>
              <a:t>Practice centers on meditation</a:t>
            </a:r>
          </a:p>
        </p:txBody>
      </p:sp>
      <p:sp>
        <p:nvSpPr>
          <p:cNvPr id="36869" name="Text Placeholder 4"/>
          <p:cNvSpPr>
            <a:spLocks noGrp="1"/>
          </p:cNvSpPr>
          <p:nvPr>
            <p:ph type="body" sz="quarter" idx="3"/>
          </p:nvPr>
        </p:nvSpPr>
        <p:spPr>
          <a:xfrm>
            <a:off x="4721225" y="1382713"/>
            <a:ext cx="4041775" cy="639762"/>
          </a:xfrm>
        </p:spPr>
        <p:txBody>
          <a:bodyPr/>
          <a:lstStyle/>
          <a:p>
            <a:r>
              <a:rPr lang="en-US" altLang="en-US">
                <a:ea typeface="ＭＳ Ｐゴシック" charset="-128"/>
              </a:rPr>
              <a:t>Mahayana</a:t>
            </a:r>
          </a:p>
        </p:txBody>
      </p:sp>
      <p:sp>
        <p:nvSpPr>
          <p:cNvPr id="6" name="Content Placeholder 5"/>
          <p:cNvSpPr>
            <a:spLocks noGrp="1"/>
          </p:cNvSpPr>
          <p:nvPr>
            <p:ph sz="quarter" idx="4"/>
          </p:nvPr>
        </p:nvSpPr>
        <p:spPr>
          <a:xfrm>
            <a:off x="4721225" y="2022475"/>
            <a:ext cx="4041775" cy="3844925"/>
          </a:xfrm>
        </p:spPr>
        <p:txBody>
          <a:bodyPr>
            <a:normAutofit/>
          </a:bodyPr>
          <a:lstStyle/>
          <a:p>
            <a:pPr>
              <a:lnSpc>
                <a:spcPct val="90000"/>
              </a:lnSpc>
            </a:pPr>
            <a:r>
              <a:rPr lang="en-US" altLang="en-US" sz="2200">
                <a:ea typeface="ＭＳ Ｐゴシック" charset="-128"/>
              </a:rPr>
              <a:t>emancipation aided by divine powers</a:t>
            </a:r>
          </a:p>
          <a:p>
            <a:pPr>
              <a:lnSpc>
                <a:spcPct val="90000"/>
              </a:lnSpc>
            </a:pPr>
            <a:r>
              <a:rPr lang="en-US" altLang="en-US" sz="2200">
                <a:ea typeface="ＭＳ Ｐゴシック" charset="-128"/>
              </a:rPr>
              <a:t>Key: compassion</a:t>
            </a:r>
          </a:p>
          <a:p>
            <a:pPr>
              <a:lnSpc>
                <a:spcPct val="90000"/>
              </a:lnSpc>
            </a:pPr>
            <a:r>
              <a:rPr lang="en-US" altLang="en-US" sz="2200">
                <a:ea typeface="ＭＳ Ｐゴシック" charset="-128"/>
              </a:rPr>
              <a:t>Religious practice available to everyone</a:t>
            </a:r>
          </a:p>
          <a:p>
            <a:pPr>
              <a:lnSpc>
                <a:spcPct val="90000"/>
              </a:lnSpc>
            </a:pPr>
            <a:r>
              <a:rPr lang="en-US" altLang="en-US" sz="2200">
                <a:ea typeface="ＭＳ Ｐゴシック" charset="-128"/>
              </a:rPr>
              <a:t>Ideal: Bodhisattva</a:t>
            </a:r>
          </a:p>
          <a:p>
            <a:pPr>
              <a:lnSpc>
                <a:spcPct val="90000"/>
              </a:lnSpc>
            </a:pPr>
            <a:r>
              <a:rPr lang="en-US" altLang="en-US" sz="2200">
                <a:ea typeface="ＭＳ Ｐゴシック" charset="-128"/>
              </a:rPr>
              <a:t>Buddha: a savior</a:t>
            </a:r>
          </a:p>
          <a:p>
            <a:pPr>
              <a:lnSpc>
                <a:spcPct val="90000"/>
              </a:lnSpc>
            </a:pPr>
            <a:r>
              <a:rPr lang="en-US" altLang="en-US" sz="2200">
                <a:ea typeface="ＭＳ Ｐゴシック" charset="-128"/>
              </a:rPr>
              <a:t>Elaborates metaphysics</a:t>
            </a:r>
          </a:p>
          <a:p>
            <a:pPr>
              <a:lnSpc>
                <a:spcPct val="90000"/>
              </a:lnSpc>
            </a:pPr>
            <a:r>
              <a:rPr lang="en-US" altLang="en-US" sz="2200">
                <a:ea typeface="ＭＳ Ｐゴシック" charset="-128"/>
              </a:rPr>
              <a:t>Emphasizes ritual</a:t>
            </a:r>
          </a:p>
          <a:p>
            <a:pPr>
              <a:lnSpc>
                <a:spcPct val="90000"/>
              </a:lnSpc>
            </a:pPr>
            <a:r>
              <a:rPr lang="en-US" altLang="en-US" sz="2200">
                <a:ea typeface="ＭＳ Ｐゴシック" charset="-128"/>
              </a:rPr>
              <a:t>Includes petitionary prayer</a:t>
            </a:r>
          </a:p>
          <a:p>
            <a:pPr>
              <a:lnSpc>
                <a:spcPct val="90000"/>
              </a:lnSpc>
            </a:pPr>
            <a:endParaRPr lang="en-US" altLang="en-US" sz="2200">
              <a:ea typeface="ＭＳ Ｐゴシック" charset="-128"/>
            </a:endParaRPr>
          </a:p>
        </p:txBody>
      </p:sp>
      <p:sp>
        <p:nvSpPr>
          <p:cNvPr id="36871" name="TextBox 6"/>
          <p:cNvSpPr txBox="1">
            <a:spLocks noChangeArrowheads="1"/>
          </p:cNvSpPr>
          <p:nvPr/>
        </p:nvSpPr>
        <p:spPr bwMode="auto">
          <a:xfrm>
            <a:off x="7010400" y="6096000"/>
            <a:ext cx="2057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a:t>from Smith, p126</a:t>
            </a:r>
          </a:p>
        </p:txBody>
      </p:sp>
    </p:spTree>
  </p:cSld>
  <p:clrMapOvr>
    <a:masterClrMapping/>
  </p:clrMapOvr>
  <p:transition spd="slow">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More Divisions</a:t>
            </a:r>
            <a:endParaRPr lang="en-US"/>
          </a:p>
        </p:txBody>
      </p:sp>
      <p:graphicFrame>
        <p:nvGraphicFramePr>
          <p:cNvPr id="3" name="Diagram 2"/>
          <p:cNvGraphicFramePr/>
          <p:nvPr/>
        </p:nvGraphicFramePr>
        <p:xfrm>
          <a:off x="685800" y="1371600"/>
          <a:ext cx="75438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 name="Picture 12" descr="Screen Shot 2013-10-05 at 1.07.35 PM.png">
            <a:hlinkClick r:id="rId7"/>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447800" y="4800600"/>
            <a:ext cx="990600" cy="1244600"/>
          </a:xfrm>
          <a:prstGeom prst="rect">
            <a:avLst/>
          </a:prstGeom>
          <a:noFill/>
          <a:ln w="38100" cap="sq">
            <a:solidFill>
              <a:srgbClr val="000000"/>
            </a:solidFill>
            <a:miter lim="800000"/>
            <a:headEnd/>
            <a:tailEnd/>
          </a:ln>
          <a:effectLst>
            <a:outerShdw blurRad="50800" dist="38100" dir="2700000" algn="tl" rotWithShape="0">
              <a:srgbClr val="000000">
                <a:alpha val="42999"/>
              </a:srgbClr>
            </a:outerShdw>
          </a:effectLst>
          <a:extLst>
            <a:ext uri="{909E8E84-426E-40DD-AFC4-6F175D3DCCD1}">
              <a14:hiddenFill xmlns:a14="http://schemas.microsoft.com/office/drawing/2010/main">
                <a:solidFill>
                  <a:srgbClr val="FFFFFF"/>
                </a:solidFill>
              </a14:hiddenFill>
            </a:ext>
          </a:extLst>
        </p:spPr>
      </p:pic>
      <p:sp>
        <p:nvSpPr>
          <p:cNvPr id="37893" name="TextBox 13"/>
          <p:cNvSpPr txBox="1">
            <a:spLocks noChangeArrowheads="1"/>
          </p:cNvSpPr>
          <p:nvPr/>
        </p:nvSpPr>
        <p:spPr bwMode="auto">
          <a:xfrm>
            <a:off x="2590800" y="5181600"/>
            <a:ext cx="6553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a:t>Thich Nhat Hahn … Vietnamese Buddhist Monk, Zen tradition</a:t>
            </a:r>
          </a:p>
          <a:p>
            <a:r>
              <a:rPr lang="en-US" altLang="en-US" sz="1800"/>
              <a:t>Click image for youTube video</a:t>
            </a:r>
          </a:p>
        </p:txBody>
      </p:sp>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1NepalMap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20775"/>
            <a:ext cx="9144000" cy="573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txBox="1">
            <a:spLocks/>
          </p:cNvSpPr>
          <p:nvPr/>
        </p:nvSpPr>
        <p:spPr>
          <a:xfrm>
            <a:off x="457200" y="274638"/>
            <a:ext cx="8229600" cy="792162"/>
          </a:xfrm>
          <a:prstGeom prst="rect">
            <a:avLst/>
          </a:prstGeom>
        </p:spPr>
        <p:txBody>
          <a:bodyPr/>
          <a:lstStyle/>
          <a:p>
            <a:pPr algn="ctr" eaLnBrk="1" fontAlgn="auto" hangingPunct="1">
              <a:spcAft>
                <a:spcPts val="0"/>
              </a:spcAft>
              <a:defRPr/>
            </a:pPr>
            <a:r>
              <a:rPr lang="en-US" altLang="en-US" sz="4400" b="1" dirty="0">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5400000" scaled="1"/>
                  <a:tileRect/>
                </a:gradFill>
                <a:effectLst>
                  <a:outerShdw blurRad="44450" dist="41910" dir="3600000" algn="tl">
                    <a:srgbClr val="000000">
                      <a:alpha val="50000"/>
                    </a:srgbClr>
                  </a:outerShdw>
                </a:effectLst>
                <a:latin typeface="+mj-lt"/>
                <a:ea typeface="+mj-ea"/>
                <a:cs typeface="+mj-cs"/>
              </a:rPr>
              <a:t>The Buddha’s Birthplace</a:t>
            </a:r>
          </a:p>
        </p:txBody>
      </p:sp>
      <p:pic>
        <p:nvPicPr>
          <p:cNvPr id="4" name="Picture 3" descr="1buddha_pilla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3705225"/>
            <a:ext cx="2362200" cy="315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a:xfrm flipV="1">
            <a:off x="838200" y="5638800"/>
            <a:ext cx="5943600" cy="990600"/>
          </a:xfrm>
          <a:prstGeom prst="straightConnector1">
            <a:avLst/>
          </a:prstGeom>
          <a:ln w="28575">
            <a:solidFill>
              <a:srgbClr val="FFFF00"/>
            </a:solidFill>
            <a:tailEnd type="arrow"/>
          </a:ln>
          <a:effectLst>
            <a:glow rad="228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7" name="Oval 6"/>
          <p:cNvSpPr>
            <a:spLocks noChangeArrowheads="1"/>
          </p:cNvSpPr>
          <p:nvPr/>
        </p:nvSpPr>
        <p:spPr bwMode="auto">
          <a:xfrm>
            <a:off x="3048000" y="4876800"/>
            <a:ext cx="762000" cy="838200"/>
          </a:xfrm>
          <a:prstGeom prst="ellipse">
            <a:avLst/>
          </a:prstGeom>
          <a:noFill/>
          <a:ln w="12700">
            <a:solidFill>
              <a:srgbClr val="FF0000"/>
            </a:solidFill>
            <a:round/>
            <a:headEnd/>
            <a:tailEnd/>
          </a:ln>
          <a:effectLst>
            <a:outerShdw blurRad="39000" dist="25400" dir="5400000" rotWithShape="0">
              <a:srgbClr val="000000">
                <a:alpha val="39999"/>
              </a:srgbClr>
            </a:outerShdw>
          </a:effectLst>
          <a:extLst>
            <a:ext uri="{909E8E84-426E-40DD-AFC4-6F175D3DCCD1}">
              <a14:hiddenFill xmlns:a14="http://schemas.microsoft.com/office/drawing/2010/main">
                <a:solidFill>
                  <a:srgbClr val="FFFFFF"/>
                </a:solidFill>
              </a14:hiddenFill>
            </a:ext>
          </a:extLst>
        </p:spPr>
        <p:txBody>
          <a:bodyPr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a:endParaRPr lang="en-US" altLang="en-US" sz="1800">
              <a:solidFill>
                <a:srgbClr val="FFFFFF"/>
              </a:solidFill>
              <a:latin typeface="Cambria"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5" presetClass="entr" presetSubtype="0" fill="hold" nodeType="clickEffect">
                                  <p:stCondLst>
                                    <p:cond delay="0"/>
                                  </p:stCondLst>
                                  <p:childTnLst>
                                    <p:set>
                                      <p:cBhvr>
                                        <p:cTn id="12" dur="1" fill="hold">
                                          <p:stCondLst>
                                            <p:cond delay="0"/>
                                          </p:stCondLst>
                                        </p:cTn>
                                        <p:tgtEl>
                                          <p:spTgt spid="11266"/>
                                        </p:tgtEl>
                                        <p:attrNameLst>
                                          <p:attrName>style.visibility</p:attrName>
                                        </p:attrNameLst>
                                      </p:cBhvr>
                                      <p:to>
                                        <p:strVal val="visible"/>
                                      </p:to>
                                    </p:set>
                                    <p:anim calcmode="lin" valueType="num">
                                      <p:cBhvr>
                                        <p:cTn id="13" dur="1000" fill="hold"/>
                                        <p:tgtEl>
                                          <p:spTgt spid="11266"/>
                                        </p:tgtEl>
                                        <p:attrNameLst>
                                          <p:attrName>ppt_w</p:attrName>
                                        </p:attrNameLst>
                                      </p:cBhvr>
                                      <p:tavLst>
                                        <p:tav tm="0">
                                          <p:val>
                                            <p:strVal val="#ppt_w*0.70"/>
                                          </p:val>
                                        </p:tav>
                                        <p:tav tm="100000">
                                          <p:val>
                                            <p:strVal val="#ppt_w"/>
                                          </p:val>
                                        </p:tav>
                                      </p:tavLst>
                                    </p:anim>
                                    <p:anim calcmode="lin" valueType="num">
                                      <p:cBhvr>
                                        <p:cTn id="14" dur="1000" fill="hold"/>
                                        <p:tgtEl>
                                          <p:spTgt spid="11266"/>
                                        </p:tgtEl>
                                        <p:attrNameLst>
                                          <p:attrName>ppt_h</p:attrName>
                                        </p:attrNameLst>
                                      </p:cBhvr>
                                      <p:tavLst>
                                        <p:tav tm="0">
                                          <p:val>
                                            <p:strVal val="#ppt_h"/>
                                          </p:val>
                                        </p:tav>
                                        <p:tav tm="100000">
                                          <p:val>
                                            <p:strVal val="#ppt_h"/>
                                          </p:val>
                                        </p:tav>
                                      </p:tavLst>
                                    </p:anim>
                                    <p:animEffect transition="in" filter="fade">
                                      <p:cBhvr>
                                        <p:cTn id="15" dur="1000"/>
                                        <p:tgtEl>
                                          <p:spTgt spid="1126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ea typeface="+mj-ea"/>
                <a:cs typeface="+mj-cs"/>
              </a:rPr>
              <a:t>Buddhism, Generally…</a:t>
            </a:r>
            <a:endParaRPr lang="en-US">
              <a:ea typeface="+mj-ea"/>
              <a:cs typeface="+mj-cs"/>
            </a:endParaRPr>
          </a:p>
        </p:txBody>
      </p:sp>
      <p:sp>
        <p:nvSpPr>
          <p:cNvPr id="16387" name="Content Placeholder 2"/>
          <p:cNvSpPr>
            <a:spLocks noGrp="1"/>
          </p:cNvSpPr>
          <p:nvPr>
            <p:ph idx="1"/>
          </p:nvPr>
        </p:nvSpPr>
        <p:spPr/>
        <p:txBody>
          <a:bodyPr/>
          <a:lstStyle/>
          <a:p>
            <a:pPr eaLnBrk="1" hangingPunct="1">
              <a:lnSpc>
                <a:spcPct val="90000"/>
              </a:lnSpc>
              <a:buFont typeface="Wingdings 2" charset="2"/>
              <a:buNone/>
            </a:pPr>
            <a:r>
              <a:rPr lang="en-US" altLang="en-US" sz="2700">
                <a:ea typeface="ＭＳ Ｐゴシック" charset="-128"/>
              </a:rPr>
              <a:t>Siddhartha Gautama (563 BC - 483 BC) was born in ancient India (in tiny Lumbini which is now in Nepal, bordering India), a prince whose teachings resulted in the philosophy or religion of Buddhism. </a:t>
            </a:r>
          </a:p>
          <a:p>
            <a:pPr eaLnBrk="1" hangingPunct="1">
              <a:lnSpc>
                <a:spcPct val="90000"/>
              </a:lnSpc>
            </a:pPr>
            <a:r>
              <a:rPr lang="en-US" altLang="en-US" sz="2700">
                <a:ea typeface="ＭＳ Ｐゴシック" charset="-128"/>
              </a:rPr>
              <a:t>A ‘Buddha’ is an enlightened person whose teachings reveal the nature and path of salvation … </a:t>
            </a:r>
          </a:p>
          <a:p>
            <a:pPr eaLnBrk="1" hangingPunct="1">
              <a:lnSpc>
                <a:spcPct val="90000"/>
              </a:lnSpc>
            </a:pPr>
            <a:r>
              <a:rPr lang="en-US" altLang="en-US" sz="2700">
                <a:ea typeface="ＭＳ Ｐゴシック" charset="-128"/>
              </a:rPr>
              <a:t>Buddhists recognize Gautama as the supreme Buddha of our age</a:t>
            </a:r>
          </a:p>
          <a:p>
            <a:pPr eaLnBrk="1" hangingPunct="1">
              <a:lnSpc>
                <a:spcPct val="90000"/>
              </a:lnSpc>
            </a:pPr>
            <a:r>
              <a:rPr lang="en-US" altLang="en-US" sz="2700">
                <a:ea typeface="ＭＳ Ｐゴシック" charset="-128"/>
              </a:rPr>
              <a:t>Buddhist literature identifies 6 Buddhas prior to Gautama.</a:t>
            </a:r>
          </a:p>
        </p:txBody>
      </p:sp>
    </p:spTree>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ea typeface="+mj-ea"/>
                <a:cs typeface="+mj-cs"/>
              </a:rPr>
              <a:t>Buddhism, Generally…</a:t>
            </a:r>
            <a:endParaRPr lang="en-US">
              <a:ea typeface="+mj-ea"/>
              <a:cs typeface="+mj-cs"/>
            </a:endParaRPr>
          </a:p>
        </p:txBody>
      </p:sp>
      <p:sp>
        <p:nvSpPr>
          <p:cNvPr id="17411" name="Content Placeholder 2"/>
          <p:cNvSpPr>
            <a:spLocks noGrp="1"/>
          </p:cNvSpPr>
          <p:nvPr>
            <p:ph idx="1"/>
          </p:nvPr>
        </p:nvSpPr>
        <p:spPr>
          <a:xfrm>
            <a:off x="457200" y="1600200"/>
            <a:ext cx="4495800" cy="4525963"/>
          </a:xfrm>
        </p:spPr>
        <p:txBody>
          <a:bodyPr/>
          <a:lstStyle/>
          <a:p>
            <a:pPr eaLnBrk="1" hangingPunct="1">
              <a:buFont typeface="Wingdings 2" charset="2"/>
              <a:buNone/>
            </a:pPr>
            <a:r>
              <a:rPr lang="en-US" altLang="en-US">
                <a:ea typeface="ＭＳ Ｐゴシック" charset="-128"/>
              </a:rPr>
              <a:t>Gautama presents his views as improvements on more ancient views common in the Indus Valley civilization he was born into.</a:t>
            </a:r>
          </a:p>
          <a:p>
            <a:pPr eaLnBrk="1" hangingPunct="1">
              <a:buFont typeface="Wingdings 2" charset="2"/>
              <a:buNone/>
            </a:pPr>
            <a:endParaRPr lang="en-US" altLang="en-US">
              <a:ea typeface="ＭＳ Ｐゴシック" charset="-128"/>
            </a:endParaRPr>
          </a:p>
          <a:p>
            <a:pPr eaLnBrk="1" hangingPunct="1">
              <a:buFont typeface="Wingdings 2" charset="2"/>
              <a:buNone/>
            </a:pPr>
            <a:endParaRPr lang="en-US" altLang="en-US">
              <a:ea typeface="ＭＳ Ｐゴシック" charset="-128"/>
            </a:endParaRPr>
          </a:p>
        </p:txBody>
      </p:sp>
      <p:pic>
        <p:nvPicPr>
          <p:cNvPr id="8" name="Picture 7" descr="1Indus Regional.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87913" y="1447800"/>
            <a:ext cx="4256087" cy="4343400"/>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cs typeface="+mj-cs"/>
              </a:rPr>
              <a:t>This is not The Buddha…</a:t>
            </a:r>
            <a:endParaRPr lang="en-US">
              <a:cs typeface="+mj-cs"/>
            </a:endParaRPr>
          </a:p>
        </p:txBody>
      </p:sp>
      <p:sp>
        <p:nvSpPr>
          <p:cNvPr id="18435" name="Content Placeholder 6"/>
          <p:cNvSpPr>
            <a:spLocks noGrp="1"/>
          </p:cNvSpPr>
          <p:nvPr>
            <p:ph idx="1"/>
          </p:nvPr>
        </p:nvSpPr>
        <p:spPr>
          <a:xfrm>
            <a:off x="4572000" y="1600200"/>
            <a:ext cx="4114800" cy="4229100"/>
          </a:xfrm>
        </p:spPr>
        <p:txBody>
          <a:bodyPr/>
          <a:lstStyle/>
          <a:p>
            <a:pPr marL="0" indent="0">
              <a:lnSpc>
                <a:spcPct val="90000"/>
              </a:lnSpc>
              <a:buFont typeface="Wingdings 2" charset="2"/>
              <a:buNone/>
            </a:pPr>
            <a:r>
              <a:rPr lang="en-US" altLang="en-US" sz="3000">
                <a:ea typeface="ＭＳ Ｐゴシック" charset="-128"/>
              </a:rPr>
              <a:t>The image here is of </a:t>
            </a:r>
            <a:r>
              <a:rPr lang="en-US" altLang="en-US" sz="3000" i="1">
                <a:ea typeface="ＭＳ Ｐゴシック" charset="-128"/>
              </a:rPr>
              <a:t>Budai (Chinese)</a:t>
            </a:r>
            <a:r>
              <a:rPr lang="en-US" altLang="en-US" sz="3000">
                <a:ea typeface="ＭＳ Ｐゴシック" charset="-128"/>
              </a:rPr>
              <a:t>, or </a:t>
            </a:r>
            <a:r>
              <a:rPr lang="en-US" altLang="en-US" sz="3000" i="1">
                <a:ea typeface="ＭＳ Ｐゴシック" charset="-128"/>
              </a:rPr>
              <a:t>Hotai (Japanese)</a:t>
            </a:r>
            <a:r>
              <a:rPr lang="en-US" altLang="en-US" sz="3000">
                <a:ea typeface="ＭＳ Ｐゴシック" charset="-128"/>
              </a:rPr>
              <a:t>, a Buddhist monk who lived in China 1,500 years after Siddhartha.</a:t>
            </a:r>
          </a:p>
          <a:p>
            <a:pPr marL="0" indent="0">
              <a:lnSpc>
                <a:spcPct val="90000"/>
              </a:lnSpc>
              <a:buFont typeface="Wingdings 2" charset="2"/>
              <a:buNone/>
            </a:pPr>
            <a:endParaRPr lang="en-US" altLang="en-US" sz="3000">
              <a:ea typeface="ＭＳ Ｐゴシック" charset="-128"/>
            </a:endParaRPr>
          </a:p>
          <a:p>
            <a:pPr marL="0" indent="0">
              <a:lnSpc>
                <a:spcPct val="90000"/>
              </a:lnSpc>
              <a:buFont typeface="Wingdings 2" charset="2"/>
              <a:buNone/>
            </a:pPr>
            <a:r>
              <a:rPr lang="en-US" altLang="en-US" sz="3000">
                <a:ea typeface="ＭＳ Ｐゴシック" charset="-128"/>
              </a:rPr>
              <a:t>Read about Budai on </a:t>
            </a:r>
            <a:r>
              <a:rPr lang="en-US" altLang="en-US" sz="3000">
                <a:ea typeface="ＭＳ Ｐゴシック" charset="-128"/>
                <a:hlinkClick r:id="rId2"/>
              </a:rPr>
              <a:t>Wikipedia</a:t>
            </a:r>
            <a:r>
              <a:rPr lang="en-US" altLang="en-US" sz="3000">
                <a:ea typeface="ＭＳ Ｐゴシック" charset="-128"/>
              </a:rPr>
              <a:t> if you like.</a:t>
            </a:r>
          </a:p>
        </p:txBody>
      </p:sp>
      <p:sp>
        <p:nvSpPr>
          <p:cNvPr id="18436" name="Rectangle 4"/>
          <p:cNvSpPr>
            <a:spLocks noChangeArrowheads="1"/>
          </p:cNvSpPr>
          <p:nvPr/>
        </p:nvSpPr>
        <p:spPr bwMode="auto">
          <a:xfrm>
            <a:off x="381000" y="57912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800"/>
              <a:t>Photo © The Hunterian Museum and Art Gallery, University of Glasgow 2013</a:t>
            </a:r>
          </a:p>
        </p:txBody>
      </p:sp>
      <p:pic>
        <p:nvPicPr>
          <p:cNvPr id="6" name="Picture 5" descr="E288_1.jpg"/>
          <p:cNvPicPr>
            <a:picLocks noChangeAspect="1"/>
          </p:cNvPicPr>
          <p:nvPr/>
        </p:nvPicPr>
        <p:blipFill>
          <a:blip r:embed="rId3"/>
          <a:stretch>
            <a:fillRect/>
          </a:stretch>
        </p:blipFill>
        <p:spPr>
          <a:xfrm>
            <a:off x="838200" y="1676400"/>
            <a:ext cx="2911475" cy="3889375"/>
          </a:xfrm>
          <a:prstGeom prst="rect">
            <a:avLst/>
          </a:prstGeom>
          <a:ln>
            <a:noFill/>
          </a:ln>
          <a:effectLst>
            <a:softEdge rad="112500"/>
          </a:effectLst>
        </p:spPr>
      </p:pic>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uddha8.gif"/>
          <p:cNvPicPr>
            <a:picLocks noChangeAspect="1"/>
          </p:cNvPicPr>
          <p:nvPr/>
        </p:nvPicPr>
        <p:blipFill>
          <a:blip r:embed="rId2"/>
          <a:srcRect/>
          <a:stretch>
            <a:fillRect/>
          </a:stretch>
        </p:blipFill>
        <p:spPr bwMode="auto">
          <a:xfrm>
            <a:off x="5638800" y="1524000"/>
            <a:ext cx="2819400" cy="4422775"/>
          </a:xfrm>
          <a:prstGeom prst="rect">
            <a:avLst/>
          </a:prstGeom>
          <a:ln>
            <a:noFill/>
          </a:ln>
          <a:effectLst>
            <a:softEdge rad="112500"/>
          </a:effectLst>
        </p:spPr>
      </p:pic>
      <p:sp>
        <p:nvSpPr>
          <p:cNvPr id="19459" name="Rectangle 3"/>
          <p:cNvSpPr>
            <a:spLocks noChangeArrowheads="1"/>
          </p:cNvSpPr>
          <p:nvPr/>
        </p:nvSpPr>
        <p:spPr bwMode="auto">
          <a:xfrm>
            <a:off x="4876800" y="6019800"/>
            <a:ext cx="3581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altLang="en-US" sz="1200"/>
              <a:t>http://webspace.ship.edu/cgboer/siddhartha.html</a:t>
            </a:r>
          </a:p>
        </p:txBody>
      </p:sp>
      <p:sp>
        <p:nvSpPr>
          <p:cNvPr id="19460" name="Content Placeholder 2"/>
          <p:cNvSpPr txBox="1">
            <a:spLocks/>
          </p:cNvSpPr>
          <p:nvPr/>
        </p:nvSpPr>
        <p:spPr bwMode="auto">
          <a:xfrm>
            <a:off x="457200" y="1600200"/>
            <a:ext cx="4495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lnSpc>
                <a:spcPct val="90000"/>
              </a:lnSpc>
              <a:spcBef>
                <a:spcPct val="20000"/>
              </a:spcBef>
              <a:buClr>
                <a:schemeClr val="tx2"/>
              </a:buClr>
              <a:buSzPct val="50000"/>
              <a:buFont typeface="Wingdings 2" charset="2"/>
              <a:buNone/>
            </a:pPr>
            <a:r>
              <a:rPr lang="en-US" altLang="en-US" sz="3200">
                <a:latin typeface="Cambria" charset="0"/>
              </a:rPr>
              <a:t>The story of Gautama’s life leading up to his enlightenment ends with him leaving behind the ascetic life (which had reduced him to a skeleton) with the discovery of the wisdom of the “middle way.”</a:t>
            </a:r>
          </a:p>
          <a:p>
            <a:pPr eaLnBrk="1" hangingPunct="1">
              <a:lnSpc>
                <a:spcPct val="90000"/>
              </a:lnSpc>
              <a:spcBef>
                <a:spcPct val="20000"/>
              </a:spcBef>
              <a:buClr>
                <a:schemeClr val="tx2"/>
              </a:buClr>
              <a:buSzPct val="50000"/>
              <a:buFont typeface="Wingdings 2" charset="2"/>
              <a:buNone/>
            </a:pPr>
            <a:endParaRPr lang="en-US" altLang="en-US" sz="3200">
              <a:latin typeface="Cambria" charset="0"/>
            </a:endParaRPr>
          </a:p>
          <a:p>
            <a:pPr eaLnBrk="1" hangingPunct="1">
              <a:lnSpc>
                <a:spcPct val="90000"/>
              </a:lnSpc>
              <a:spcBef>
                <a:spcPct val="20000"/>
              </a:spcBef>
              <a:buClr>
                <a:schemeClr val="tx2"/>
              </a:buClr>
              <a:buSzPct val="50000"/>
              <a:buFont typeface="Wingdings 2" charset="2"/>
              <a:buNone/>
            </a:pPr>
            <a:endParaRPr lang="en-US" altLang="en-US" sz="3200">
              <a:latin typeface="Cambria" charset="0"/>
            </a:endParaRPr>
          </a:p>
        </p:txBody>
      </p:sp>
      <p:sp>
        <p:nvSpPr>
          <p:cNvPr id="6" name="Title 1"/>
          <p:cNvSpPr txBox="1">
            <a:spLocks/>
          </p:cNvSpPr>
          <p:nvPr/>
        </p:nvSpPr>
        <p:spPr>
          <a:xfrm>
            <a:off x="457200" y="274638"/>
            <a:ext cx="8229600" cy="1143000"/>
          </a:xfrm>
          <a:prstGeom prst="rect">
            <a:avLst/>
          </a:prstGeom>
        </p:spPr>
        <p:txBody>
          <a:bodyPr/>
          <a:lstStyle/>
          <a:p>
            <a:pPr algn="ctr" eaLnBrk="1" fontAlgn="auto" hangingPunct="1">
              <a:spcAft>
                <a:spcPts val="0"/>
              </a:spcAft>
              <a:defRPr/>
            </a:pPr>
            <a:r>
              <a:rPr lang="en-US" altLang="en-US" sz="4400" b="1" dirty="0">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5400000" scaled="1"/>
                  <a:tileRect/>
                </a:gradFill>
                <a:effectLst>
                  <a:outerShdw blurRad="44450" dist="41910" dir="3600000" algn="tl">
                    <a:srgbClr val="000000">
                      <a:alpha val="50000"/>
                    </a:srgbClr>
                  </a:outerShdw>
                </a:effectLst>
                <a:latin typeface="+mj-lt"/>
                <a:ea typeface="+mj-ea"/>
                <a:cs typeface="+mj-cs"/>
              </a:rPr>
              <a:t>This, is the The Buddha…</a:t>
            </a:r>
            <a:endParaRPr lang="en-US" altLang="en-US" sz="4400" b="1" dirty="0">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5400000" scaled="1"/>
                <a:tileRect/>
              </a:gradFill>
              <a:effectLst>
                <a:outerShdw blurRad="44450" dist="41910" dir="3600000" algn="tl">
                  <a:srgbClr val="000000">
                    <a:alpha val="50000"/>
                  </a:srgbClr>
                </a:outerShdw>
              </a:effectLst>
              <a:latin typeface="+mj-lt"/>
              <a:ea typeface="+mj-ea"/>
              <a:cs typeface="+mj-cs"/>
            </a:endParaRPr>
          </a:p>
        </p:txBody>
      </p:sp>
    </p:spTree>
  </p:cSld>
  <p:clrMapOvr>
    <a:masterClrMapping/>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ea typeface="+mj-ea"/>
                <a:cs typeface="+mj-cs"/>
              </a:rPr>
              <a:t>The Tri-Laksana</a:t>
            </a:r>
            <a:endParaRPr lang="en-US">
              <a:ea typeface="+mj-ea"/>
              <a:cs typeface="+mj-cs"/>
            </a:endParaRPr>
          </a:p>
        </p:txBody>
      </p:sp>
      <p:sp>
        <p:nvSpPr>
          <p:cNvPr id="20483" name="Content Placeholder 2"/>
          <p:cNvSpPr>
            <a:spLocks noGrp="1"/>
          </p:cNvSpPr>
          <p:nvPr>
            <p:ph idx="1"/>
          </p:nvPr>
        </p:nvSpPr>
        <p:spPr/>
        <p:txBody>
          <a:bodyPr/>
          <a:lstStyle/>
          <a:p>
            <a:pPr eaLnBrk="1" hangingPunct="1">
              <a:lnSpc>
                <a:spcPct val="90000"/>
              </a:lnSpc>
              <a:buFont typeface="Wingdings 2" charset="2"/>
              <a:buNone/>
            </a:pPr>
            <a:r>
              <a:rPr lang="en-US" altLang="en-US" sz="3000">
                <a:ea typeface="ＭＳ Ｐゴシック" charset="-128"/>
              </a:rPr>
              <a:t>Gautama presents 3 huge generalizations discovered through mediation. The three are called the “Tri-Laksana” -the three characteristics of existence: </a:t>
            </a:r>
          </a:p>
          <a:p>
            <a:pPr eaLnBrk="1" hangingPunct="1">
              <a:lnSpc>
                <a:spcPct val="90000"/>
              </a:lnSpc>
              <a:buFont typeface="Wingdings 2" charset="2"/>
              <a:buNone/>
            </a:pPr>
            <a:endParaRPr lang="en-US" altLang="en-US" sz="3000">
              <a:ea typeface="ＭＳ Ｐゴシック" charset="-128"/>
            </a:endParaRPr>
          </a:p>
          <a:p>
            <a:pPr eaLnBrk="1" hangingPunct="1">
              <a:lnSpc>
                <a:spcPct val="90000"/>
              </a:lnSpc>
              <a:buFont typeface="Wingdings 2" charset="2"/>
              <a:buNone/>
            </a:pPr>
            <a:endParaRPr lang="en-US" altLang="en-US" sz="3000">
              <a:ea typeface="ＭＳ Ｐゴシック" charset="-128"/>
            </a:endParaRPr>
          </a:p>
          <a:p>
            <a:pPr eaLnBrk="1" hangingPunct="1">
              <a:lnSpc>
                <a:spcPct val="90000"/>
              </a:lnSpc>
              <a:buFont typeface="Wingdings 2" charset="2"/>
              <a:buNone/>
            </a:pPr>
            <a:r>
              <a:rPr lang="en-US" altLang="en-US" sz="3000">
                <a:ea typeface="ＭＳ Ｐゴシック" charset="-128"/>
              </a:rPr>
              <a:t>Anicca: impermanence (everything changes)</a:t>
            </a:r>
          </a:p>
          <a:p>
            <a:pPr eaLnBrk="1" hangingPunct="1">
              <a:lnSpc>
                <a:spcPct val="90000"/>
              </a:lnSpc>
              <a:buFont typeface="Wingdings 2" charset="2"/>
              <a:buNone/>
            </a:pPr>
            <a:r>
              <a:rPr lang="en-US" altLang="en-US" sz="3000">
                <a:ea typeface="ＭＳ Ｐゴシック" charset="-128"/>
              </a:rPr>
              <a:t>Dukkha: unsatisfactoriness (everything sucks)</a:t>
            </a:r>
          </a:p>
          <a:p>
            <a:pPr eaLnBrk="1" hangingPunct="1">
              <a:lnSpc>
                <a:spcPct val="90000"/>
              </a:lnSpc>
              <a:buFont typeface="Wingdings 2" charset="2"/>
              <a:buNone/>
            </a:pPr>
            <a:r>
              <a:rPr lang="en-US" altLang="en-US" sz="3000">
                <a:ea typeface="ＭＳ Ｐゴシック" charset="-128"/>
              </a:rPr>
              <a:t>Anatta: impersonality (everyone is an illusion)</a:t>
            </a:r>
          </a:p>
        </p:txBody>
      </p:sp>
      <p:sp>
        <p:nvSpPr>
          <p:cNvPr id="4" name="Right Arrow Callout 3"/>
          <p:cNvSpPr/>
          <p:nvPr/>
        </p:nvSpPr>
        <p:spPr>
          <a:xfrm>
            <a:off x="6934200" y="2743200"/>
            <a:ext cx="2209800" cy="144780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800">
                <a:solidFill>
                  <a:srgbClr val="FFFFFF"/>
                </a:solidFill>
                <a:latin typeface="Cambria" charset="0"/>
              </a:rPr>
              <a:t>Annica: Ship of Theseus, Heraclitus’ River vs. Essentialism</a:t>
            </a:r>
          </a:p>
        </p:txBody>
      </p:sp>
    </p:spTree>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mtClean="0">
                <a:ea typeface="+mj-ea"/>
                <a:cs typeface="+mj-cs"/>
              </a:rPr>
              <a:t>Tri-Laksana Reasoning</a:t>
            </a:r>
            <a:endParaRPr lang="en-US">
              <a:ea typeface="+mj-ea"/>
              <a:cs typeface="+mj-cs"/>
            </a:endParaRPr>
          </a:p>
        </p:txBody>
      </p:sp>
      <p:sp>
        <p:nvSpPr>
          <p:cNvPr id="21507" name="Content Placeholder 2"/>
          <p:cNvSpPr>
            <a:spLocks noGrp="1"/>
          </p:cNvSpPr>
          <p:nvPr>
            <p:ph idx="1"/>
          </p:nvPr>
        </p:nvSpPr>
        <p:spPr/>
        <p:txBody>
          <a:bodyPr/>
          <a:lstStyle/>
          <a:p>
            <a:pPr eaLnBrk="1" hangingPunct="1">
              <a:buFont typeface="Wingdings 2" charset="2"/>
              <a:buNone/>
            </a:pPr>
            <a:r>
              <a:rPr lang="en-US" altLang="en-US">
                <a:ea typeface="ＭＳ Ｐゴシック" charset="-128"/>
              </a:rPr>
              <a:t>Since </a:t>
            </a:r>
          </a:p>
          <a:p>
            <a:pPr eaLnBrk="1" hangingPunct="1">
              <a:buFont typeface="Wingdings" charset="2"/>
              <a:buChar char="§"/>
            </a:pPr>
            <a:r>
              <a:rPr lang="en-US" altLang="en-US">
                <a:solidFill>
                  <a:srgbClr val="FFFF00"/>
                </a:solidFill>
                <a:ea typeface="ＭＳ Ｐゴシック" charset="-128"/>
              </a:rPr>
              <a:t>everything changes (Anicca), </a:t>
            </a:r>
          </a:p>
          <a:p>
            <a:pPr eaLnBrk="1" hangingPunct="1">
              <a:buFont typeface="Wingdings" charset="2"/>
              <a:buChar char="§"/>
            </a:pPr>
            <a:r>
              <a:rPr lang="en-US" altLang="en-US">
                <a:solidFill>
                  <a:srgbClr val="FFFF00"/>
                </a:solidFill>
                <a:ea typeface="ＭＳ Ｐゴシック" charset="-128"/>
              </a:rPr>
              <a:t>nothing we desire can last (Dukkha), </a:t>
            </a:r>
          </a:p>
          <a:p>
            <a:pPr eaLnBrk="1" hangingPunct="1">
              <a:buFont typeface="Wingdings" charset="2"/>
              <a:buChar char="§"/>
            </a:pPr>
            <a:r>
              <a:rPr lang="en-US" altLang="en-US">
                <a:solidFill>
                  <a:srgbClr val="FFFF00"/>
                </a:solidFill>
                <a:ea typeface="ＭＳ Ｐゴシック" charset="-128"/>
              </a:rPr>
              <a:t>even we ourselves can’t stay the same since we are composed of 5 things, none of which is permanent (Anatta)</a:t>
            </a:r>
          </a:p>
          <a:p>
            <a:pPr eaLnBrk="1" hangingPunct="1">
              <a:buFont typeface="Wingdings 2" charset="2"/>
              <a:buNone/>
            </a:pPr>
            <a:endParaRPr lang="en-US" altLang="en-US">
              <a:ea typeface="ＭＳ Ｐゴシック" charset="-128"/>
            </a:endParaRPr>
          </a:p>
        </p:txBody>
      </p:sp>
      <p:sp>
        <p:nvSpPr>
          <p:cNvPr id="4" name="Right Arrow Callout 3"/>
          <p:cNvSpPr/>
          <p:nvPr/>
        </p:nvSpPr>
        <p:spPr>
          <a:xfrm>
            <a:off x="6629400" y="4724400"/>
            <a:ext cx="2514600" cy="121920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t>Dukkha: Desire Satisfaction v. Eudaimonia</a:t>
            </a:r>
          </a:p>
        </p:txBody>
      </p:sp>
    </p:spTree>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Welcome">
  <a:themeElements>
    <a:clrScheme name="Welcome">
      <a:dk1>
        <a:sysClr val="windowText" lastClr="000000"/>
      </a:dk1>
      <a:lt1>
        <a:sysClr val="window" lastClr="FFFFFF"/>
      </a:lt1>
      <a:dk2>
        <a:srgbClr val="00272B"/>
      </a:dk2>
      <a:lt2>
        <a:srgbClr val="F7F7FF"/>
      </a:lt2>
      <a:accent1>
        <a:srgbClr val="006AED"/>
      </a:accent1>
      <a:accent2>
        <a:srgbClr val="0087BF"/>
      </a:accent2>
      <a:accent3>
        <a:srgbClr val="5D974B"/>
      </a:accent3>
      <a:accent4>
        <a:srgbClr val="9DBB3F"/>
      </a:accent4>
      <a:accent5>
        <a:srgbClr val="C77CC7"/>
      </a:accent5>
      <a:accent6>
        <a:srgbClr val="996699"/>
      </a:accent6>
      <a:hlink>
        <a:srgbClr val="E78707"/>
      </a:hlink>
      <a:folHlink>
        <a:srgbClr val="C618BA"/>
      </a:folHlink>
    </a:clrScheme>
    <a:fontScheme name="Welcome">
      <a:majorFont>
        <a:latin typeface="Book Antiqua"/>
        <a:ea typeface=""/>
        <a:cs typeface=""/>
        <a:font script="Jpan" typeface="ＭＳ Ｐゴシック"/>
        <a:font script="Hang" typeface="돋움"/>
        <a:font script="Hans" typeface="华文中宋"/>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elcome">
      <a:fillStyleLst>
        <a:solidFill>
          <a:schemeClr val="phClr">
            <a:tint val="100000"/>
            <a:shade val="100000"/>
            <a:hueMod val="100000"/>
            <a:satMod val="150000"/>
          </a:schemeClr>
        </a:solidFill>
        <a:gradFill rotWithShape="1">
          <a:gsLst>
            <a:gs pos="0">
              <a:schemeClr val="phClr">
                <a:tint val="10000"/>
                <a:shade val="100000"/>
                <a:hueMod val="100000"/>
                <a:satMod val="1000000"/>
              </a:schemeClr>
            </a:gs>
            <a:gs pos="100000">
              <a:schemeClr val="phClr">
                <a:tint val="100000"/>
                <a:shade val="100000"/>
                <a:hueMod val="100000"/>
                <a:satMod val="300000"/>
              </a:schemeClr>
            </a:gs>
          </a:gsLst>
          <a:lin ang="16200000" scaled="1"/>
        </a:gradFill>
        <a:gradFill flip="none" rotWithShape="1">
          <a:gsLst>
            <a:gs pos="0">
              <a:schemeClr val="phClr">
                <a:tint val="70000"/>
              </a:schemeClr>
            </a:gs>
            <a:gs pos="30000">
              <a:schemeClr val="phClr">
                <a:tint val="90000"/>
              </a:schemeClr>
            </a:gs>
            <a:gs pos="88000">
              <a:schemeClr val="phClr">
                <a:shade val="30000"/>
              </a:schemeClr>
            </a:gs>
            <a:gs pos="100000">
              <a:schemeClr val="phClr">
                <a:shade val="20000"/>
              </a:schemeClr>
            </a:gs>
          </a:gsLst>
          <a:lin ang="5400000" scaled="1"/>
          <a:tileRect/>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outerShdw blurRad="39000" dist="25400" dir="5400000">
              <a:srgbClr val="000000">
                <a:alpha val="40000"/>
              </a:srgbClr>
            </a:outerShdw>
          </a:effectLst>
        </a:effectStyle>
        <a:effectStyle>
          <a:effectLst>
            <a:outerShdw blurRad="39000" dist="25400" dir="5400000">
              <a:srgbClr val="000000">
                <a:alpha val="30000"/>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Lst>
      <a:bgFillStyleLst>
        <a:solidFill>
          <a:schemeClr val="phClr">
            <a:tint val="100000"/>
            <a:shade val="100000"/>
            <a:hueMod val="100000"/>
            <a:satMod val="100000"/>
          </a:schemeClr>
        </a:solidFill>
        <a:gradFill rotWithShape="1">
          <a:gsLst>
            <a:gs pos="0">
              <a:schemeClr val="phClr">
                <a:tint val="100000"/>
                <a:shade val="30000"/>
                <a:hueMod val="100000"/>
              </a:schemeClr>
            </a:gs>
            <a:gs pos="20000">
              <a:schemeClr val="phClr">
                <a:tint val="100000"/>
                <a:shade val="100000"/>
                <a:hueMod val="100000"/>
              </a:schemeClr>
            </a:gs>
            <a:gs pos="100000">
              <a:schemeClr val="phClr">
                <a:tint val="90000"/>
                <a:shade val="100000"/>
                <a:hueMod val="100000"/>
                <a:satMod val="1600000"/>
              </a:schemeClr>
            </a:gs>
          </a:gsLst>
          <a:lin ang="16200000" scaled="1"/>
        </a:gradFill>
        <a:gradFill rotWithShape="1">
          <a:gsLst>
            <a:gs pos="0">
              <a:schemeClr val="phClr">
                <a:tint val="100000"/>
                <a:shade val="30000"/>
                <a:hueMod val="100000"/>
                <a:satMod val="1600000"/>
              </a:schemeClr>
            </a:gs>
            <a:gs pos="20000">
              <a:schemeClr val="phClr">
                <a:tint val="100000"/>
                <a:shade val="100000"/>
                <a:hueMod val="100000"/>
                <a:satMod val="500000"/>
              </a:schemeClr>
            </a:gs>
            <a:gs pos="100000">
              <a:schemeClr val="phClr">
                <a:tint val="90000"/>
                <a:shade val="100000"/>
                <a:hueMod val="100000"/>
                <a:satMod val="16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Welcome</Template>
  <TotalTime>1924</TotalTime>
  <Words>1393</Words>
  <Application>Microsoft Macintosh PowerPoint</Application>
  <PresentationFormat>On-screen Show (4:3)</PresentationFormat>
  <Paragraphs>167</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ＭＳ Ｐゴシック</vt:lpstr>
      <vt:lpstr>Book Antiqua</vt:lpstr>
      <vt:lpstr>Cambria</vt:lpstr>
      <vt:lpstr>Wingdings 2</vt:lpstr>
      <vt:lpstr>Calibri</vt:lpstr>
      <vt:lpstr>宋体</vt:lpstr>
      <vt:lpstr>Wingdings</vt:lpstr>
      <vt:lpstr>Welcome</vt:lpstr>
      <vt:lpstr>Buddhism</vt:lpstr>
      <vt:lpstr>Sources</vt:lpstr>
      <vt:lpstr>PowerPoint Presentation</vt:lpstr>
      <vt:lpstr>Buddhism, Generally…</vt:lpstr>
      <vt:lpstr>Buddhism, Generally…</vt:lpstr>
      <vt:lpstr>This is not The Buddha…</vt:lpstr>
      <vt:lpstr>PowerPoint Presentation</vt:lpstr>
      <vt:lpstr>The Tri-Laksana</vt:lpstr>
      <vt:lpstr>Tri-Laksana Reasoning</vt:lpstr>
      <vt:lpstr>The Five Aggregates</vt:lpstr>
      <vt:lpstr>Achieving Enlightenment</vt:lpstr>
      <vt:lpstr>The Four Noble Truths</vt:lpstr>
      <vt:lpstr>Buddhist Ethics</vt:lpstr>
      <vt:lpstr>Buddhist Ethics</vt:lpstr>
      <vt:lpstr>Buddhist Ethics</vt:lpstr>
      <vt:lpstr>Buddhist Ethics</vt:lpstr>
      <vt:lpstr>The Middle Way</vt:lpstr>
      <vt:lpstr>Reincarnation</vt:lpstr>
      <vt:lpstr>Reincarnation</vt:lpstr>
      <vt:lpstr>Reincarnation</vt:lpstr>
      <vt:lpstr>Reincarnation</vt:lpstr>
      <vt:lpstr>Nirvana</vt:lpstr>
      <vt:lpstr>Nirvana</vt:lpstr>
      <vt:lpstr>Early Division of Buddhism</vt:lpstr>
      <vt:lpstr>More Divisions</vt:lpstr>
    </vt:vector>
  </TitlesOfParts>
  <Company>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Buddhism</dc:title>
  <dc:creator>Steve Aspenson</dc:creator>
  <cp:lastModifiedBy>Steve Aspenson</cp:lastModifiedBy>
  <cp:revision>150</cp:revision>
  <dcterms:created xsi:type="dcterms:W3CDTF">2013-10-07T13:21:24Z</dcterms:created>
  <dcterms:modified xsi:type="dcterms:W3CDTF">2018-01-17T02:55:29Z</dcterms:modified>
</cp:coreProperties>
</file>